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60" r:id="rId2"/>
    <p:sldId id="372" r:id="rId3"/>
    <p:sldId id="361" r:id="rId4"/>
    <p:sldId id="362" r:id="rId5"/>
    <p:sldId id="363" r:id="rId6"/>
    <p:sldId id="364" r:id="rId7"/>
    <p:sldId id="365" r:id="rId8"/>
    <p:sldId id="262" r:id="rId9"/>
    <p:sldId id="366" r:id="rId10"/>
    <p:sldId id="367" r:id="rId11"/>
    <p:sldId id="368" r:id="rId12"/>
    <p:sldId id="369" r:id="rId13"/>
    <p:sldId id="370" r:id="rId14"/>
    <p:sldId id="371" r:id="rId15"/>
    <p:sldId id="256" r:id="rId16"/>
    <p:sldId id="281" r:id="rId17"/>
    <p:sldId id="260" r:id="rId18"/>
    <p:sldId id="263" r:id="rId19"/>
    <p:sldId id="261" r:id="rId20"/>
    <p:sldId id="278" r:id="rId21"/>
    <p:sldId id="280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73" r:id="rId35"/>
    <p:sldId id="276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51E27-39CA-4AAB-AC87-11472443FAA7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663464A-A686-425C-B786-B4D8FA59D03D}">
      <dgm:prSet custT="1"/>
      <dgm:spPr/>
      <dgm:t>
        <a:bodyPr/>
        <a:lstStyle/>
        <a:p>
          <a:pPr algn="ctr"/>
          <a:r>
            <a:rPr lang="tr-TR" sz="2400" dirty="0">
              <a:solidFill>
                <a:schemeClr val="tx1"/>
              </a:solidFill>
              <a:latin typeface="Book Antiqua" panose="02040602050305030304" pitchFamily="18" charset="0"/>
            </a:rPr>
            <a:t>KAP (KURUMSAL AKREDİTE PROGRAMI)</a:t>
          </a:r>
        </a:p>
        <a:p>
          <a:pPr algn="ctr"/>
          <a:r>
            <a:rPr lang="tr-TR" sz="2400" dirty="0">
              <a:solidFill>
                <a:schemeClr val="tx1"/>
              </a:solidFill>
              <a:latin typeface="Book Antiqua" panose="02040602050305030304" pitchFamily="18" charset="0"/>
            </a:rPr>
            <a:t>BİLGİLENDİRME TOPLANTISI</a:t>
          </a:r>
        </a:p>
      </dgm:t>
    </dgm:pt>
    <dgm:pt modelId="{35728AF4-E788-466E-96EC-DA3EFDE4775C}" type="parTrans" cxnId="{DAD6B75E-6641-45F6-8F59-FCA29590FBB6}">
      <dgm:prSet/>
      <dgm:spPr/>
      <dgm:t>
        <a:bodyPr/>
        <a:lstStyle/>
        <a:p>
          <a:endParaRPr lang="tr-TR"/>
        </a:p>
      </dgm:t>
    </dgm:pt>
    <dgm:pt modelId="{17614C74-0591-4B88-B1F5-8F30147FEEA3}" type="sibTrans" cxnId="{DAD6B75E-6641-45F6-8F59-FCA29590FBB6}">
      <dgm:prSet/>
      <dgm:spPr/>
      <dgm:t>
        <a:bodyPr/>
        <a:lstStyle/>
        <a:p>
          <a:endParaRPr lang="tr-TR"/>
        </a:p>
      </dgm:t>
    </dgm:pt>
    <dgm:pt modelId="{651A9A24-7214-4171-A58B-6BED5796EB8C}" type="pres">
      <dgm:prSet presAssocID="{F8A51E27-39CA-4AAB-AC87-11472443F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D2518B-74E6-46EE-9140-1F209C8019F9}" type="pres">
      <dgm:prSet presAssocID="{E663464A-A686-425C-B786-B4D8FA59D03D}" presName="composite" presStyleCnt="0"/>
      <dgm:spPr/>
    </dgm:pt>
    <dgm:pt modelId="{B23972B8-7336-471C-B1C2-C70B96458902}" type="pres">
      <dgm:prSet presAssocID="{E663464A-A686-425C-B786-B4D8FA59D03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F65DA4-892A-4B4C-BAEE-73525D0CF1D7}" type="pres">
      <dgm:prSet presAssocID="{E663464A-A686-425C-B786-B4D8FA59D0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F20E097-A26A-4C61-8D02-D92559DD3693}" type="presOf" srcId="{F8A51E27-39CA-4AAB-AC87-11472443FAA7}" destId="{651A9A24-7214-4171-A58B-6BED5796EB8C}" srcOrd="0" destOrd="0" presId="urn:microsoft.com/office/officeart/2005/8/layout/hList1"/>
    <dgm:cxn modelId="{DAD6B75E-6641-45F6-8F59-FCA29590FBB6}" srcId="{F8A51E27-39CA-4AAB-AC87-11472443FAA7}" destId="{E663464A-A686-425C-B786-B4D8FA59D03D}" srcOrd="0" destOrd="0" parTransId="{35728AF4-E788-466E-96EC-DA3EFDE4775C}" sibTransId="{17614C74-0591-4B88-B1F5-8F30147FEEA3}"/>
    <dgm:cxn modelId="{399DDA14-CF95-4751-BFDF-224C776C166C}" type="presOf" srcId="{E663464A-A686-425C-B786-B4D8FA59D03D}" destId="{B23972B8-7336-471C-B1C2-C70B96458902}" srcOrd="0" destOrd="0" presId="urn:microsoft.com/office/officeart/2005/8/layout/hList1"/>
    <dgm:cxn modelId="{AE8F8068-DCF8-48F7-84B8-2E9DFEDABAE6}" type="presParOf" srcId="{651A9A24-7214-4171-A58B-6BED5796EB8C}" destId="{FAD2518B-74E6-46EE-9140-1F209C8019F9}" srcOrd="0" destOrd="0" presId="urn:microsoft.com/office/officeart/2005/8/layout/hList1"/>
    <dgm:cxn modelId="{AFB23C22-67A1-4F15-B77A-E50E2B0CBC4E}" type="presParOf" srcId="{FAD2518B-74E6-46EE-9140-1F209C8019F9}" destId="{B23972B8-7336-471C-B1C2-C70B96458902}" srcOrd="0" destOrd="0" presId="urn:microsoft.com/office/officeart/2005/8/layout/hList1"/>
    <dgm:cxn modelId="{CA50FF82-7568-4DF8-B98B-30613EB700A4}" type="presParOf" srcId="{FAD2518B-74E6-46EE-9140-1F209C8019F9}" destId="{75F65DA4-892A-4B4C-BAEE-73525D0CF1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DF703A-9DB6-4AA0-8B5F-EE677A04AA0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CEE3997D-12E4-4E70-8AA1-63B672E4ACCE}">
      <dgm:prSet/>
      <dgm:spPr/>
      <dgm:t>
        <a:bodyPr/>
        <a:lstStyle/>
        <a:p>
          <a:r>
            <a:rPr lang="tr-TR" b="1"/>
            <a:t>A.1.4. İç kalite güvencesi mekanizmaları</a:t>
          </a:r>
          <a:endParaRPr lang="tr-TR"/>
        </a:p>
      </dgm:t>
    </dgm:pt>
    <dgm:pt modelId="{97677539-7EAC-4BF4-9C80-46E6E4819DEB}" type="parTrans" cxnId="{779DD5FC-9590-43A8-9D99-E712F7E857FB}">
      <dgm:prSet/>
      <dgm:spPr/>
      <dgm:t>
        <a:bodyPr/>
        <a:lstStyle/>
        <a:p>
          <a:endParaRPr lang="tr-TR"/>
        </a:p>
      </dgm:t>
    </dgm:pt>
    <dgm:pt modelId="{5E7A5E07-F7BF-4045-9D80-DA09AA4B83BD}" type="sibTrans" cxnId="{779DD5FC-9590-43A8-9D99-E712F7E857FB}">
      <dgm:prSet/>
      <dgm:spPr/>
      <dgm:t>
        <a:bodyPr/>
        <a:lstStyle/>
        <a:p>
          <a:endParaRPr lang="tr-TR"/>
        </a:p>
      </dgm:t>
    </dgm:pt>
    <dgm:pt modelId="{9A442693-C14E-4879-AB7B-D3CEC27BF445}" type="pres">
      <dgm:prSet presAssocID="{2DDF703A-9DB6-4AA0-8B5F-EE677A04AA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08F6D5-2BA9-423A-B56E-9D4FE1726ECD}" type="pres">
      <dgm:prSet presAssocID="{CEE3997D-12E4-4E70-8AA1-63B672E4AC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9DD5FC-9590-43A8-9D99-E712F7E857FB}" srcId="{2DDF703A-9DB6-4AA0-8B5F-EE677A04AA04}" destId="{CEE3997D-12E4-4E70-8AA1-63B672E4ACCE}" srcOrd="0" destOrd="0" parTransId="{97677539-7EAC-4BF4-9C80-46E6E4819DEB}" sibTransId="{5E7A5E07-F7BF-4045-9D80-DA09AA4B83BD}"/>
    <dgm:cxn modelId="{C99F3BE6-EF27-4C7F-B501-9A4B7FCF7458}" type="presOf" srcId="{2DDF703A-9DB6-4AA0-8B5F-EE677A04AA04}" destId="{9A442693-C14E-4879-AB7B-D3CEC27BF445}" srcOrd="0" destOrd="0" presId="urn:microsoft.com/office/officeart/2005/8/layout/vList2"/>
    <dgm:cxn modelId="{8C2F9484-25D5-44C2-B979-D5F6CB9177C5}" type="presOf" srcId="{CEE3997D-12E4-4E70-8AA1-63B672E4ACCE}" destId="{F308F6D5-2BA9-423A-B56E-9D4FE1726ECD}" srcOrd="0" destOrd="0" presId="urn:microsoft.com/office/officeart/2005/8/layout/vList2"/>
    <dgm:cxn modelId="{337F8146-44CB-436E-A97A-692AEDFFE380}" type="presParOf" srcId="{9A442693-C14E-4879-AB7B-D3CEC27BF445}" destId="{F308F6D5-2BA9-423A-B56E-9D4FE1726E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1875B7-94E5-42A5-8EFC-A5B0B220CDD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09DB78A6-85D7-4ED1-87B0-4F78E5033FB2}">
      <dgm:prSet/>
      <dgm:spPr/>
      <dgm:t>
        <a:bodyPr/>
        <a:lstStyle/>
        <a:p>
          <a:r>
            <a:rPr lang="tr-TR" dirty="0"/>
            <a:t>PUKÖ çevrimlerinin planlanması,</a:t>
          </a:r>
        </a:p>
      </dgm:t>
    </dgm:pt>
    <dgm:pt modelId="{8313FD57-1D76-4FDD-AA28-9F72435BF24B}" type="parTrans" cxnId="{BF7BE61D-791E-4246-AF13-50145025F7DF}">
      <dgm:prSet/>
      <dgm:spPr/>
      <dgm:t>
        <a:bodyPr/>
        <a:lstStyle/>
        <a:p>
          <a:endParaRPr lang="tr-TR"/>
        </a:p>
      </dgm:t>
    </dgm:pt>
    <dgm:pt modelId="{E1AF92D0-A131-4A0A-830C-EA9C32774B05}" type="sibTrans" cxnId="{BF7BE61D-791E-4246-AF13-50145025F7DF}">
      <dgm:prSet/>
      <dgm:spPr/>
      <dgm:t>
        <a:bodyPr/>
        <a:lstStyle/>
        <a:p>
          <a:endParaRPr lang="tr-TR"/>
        </a:p>
      </dgm:t>
    </dgm:pt>
    <dgm:pt modelId="{DA973B35-E448-4C76-A0D9-3258EF574F2D}">
      <dgm:prSet/>
      <dgm:spPr/>
      <dgm:t>
        <a:bodyPr/>
        <a:lstStyle/>
        <a:p>
          <a:r>
            <a:rPr lang="tr-TR"/>
            <a:t>Sorumluluklar ve yetkilerin tanımlanması, </a:t>
          </a:r>
        </a:p>
      </dgm:t>
    </dgm:pt>
    <dgm:pt modelId="{5D9853CD-603C-4546-B203-F0F00ECA30C7}" type="parTrans" cxnId="{8929C3D3-8728-4683-A7EF-CB7B718969DB}">
      <dgm:prSet/>
      <dgm:spPr/>
      <dgm:t>
        <a:bodyPr/>
        <a:lstStyle/>
        <a:p>
          <a:endParaRPr lang="tr-TR"/>
        </a:p>
      </dgm:t>
    </dgm:pt>
    <dgm:pt modelId="{49E3D6D5-9FD1-4EDA-82D4-3155A5C72A1C}" type="sibTrans" cxnId="{8929C3D3-8728-4683-A7EF-CB7B718969DB}">
      <dgm:prSet/>
      <dgm:spPr/>
      <dgm:t>
        <a:bodyPr/>
        <a:lstStyle/>
        <a:p>
          <a:endParaRPr lang="tr-TR"/>
        </a:p>
      </dgm:t>
    </dgm:pt>
    <dgm:pt modelId="{E76F97DC-6678-49FA-8546-0C4B6AE12BB8}">
      <dgm:prSet/>
      <dgm:spPr/>
      <dgm:t>
        <a:bodyPr/>
        <a:lstStyle/>
        <a:p>
          <a:r>
            <a:rPr lang="tr-TR"/>
            <a:t>Gerçekleşen uygulamaların değerlendirilmesi,</a:t>
          </a:r>
        </a:p>
      </dgm:t>
    </dgm:pt>
    <dgm:pt modelId="{FC584E2B-8C5F-4FA3-A0A6-561288FCF733}" type="parTrans" cxnId="{2625B305-8801-4CEC-B645-B3425083795B}">
      <dgm:prSet/>
      <dgm:spPr/>
      <dgm:t>
        <a:bodyPr/>
        <a:lstStyle/>
        <a:p>
          <a:endParaRPr lang="tr-TR"/>
        </a:p>
      </dgm:t>
    </dgm:pt>
    <dgm:pt modelId="{2F43E084-B4B8-4B5B-B169-8F2FEED369F0}" type="sibTrans" cxnId="{2625B305-8801-4CEC-B645-B3425083795B}">
      <dgm:prSet/>
      <dgm:spPr/>
      <dgm:t>
        <a:bodyPr/>
        <a:lstStyle/>
        <a:p>
          <a:endParaRPr lang="tr-TR"/>
        </a:p>
      </dgm:t>
    </dgm:pt>
    <dgm:pt modelId="{13630450-C129-4020-822C-00C09B1F3C94}" type="pres">
      <dgm:prSet presAssocID="{3D1875B7-94E5-42A5-8EFC-A5B0B220C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17B420-FC31-4710-B2B8-2002671728E4}" type="pres">
      <dgm:prSet presAssocID="{09DB78A6-85D7-4ED1-87B0-4F78E5033F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719075-1FB1-4993-8D16-B293D3654564}" type="pres">
      <dgm:prSet presAssocID="{E1AF92D0-A131-4A0A-830C-EA9C32774B05}" presName="spacer" presStyleCnt="0"/>
      <dgm:spPr/>
    </dgm:pt>
    <dgm:pt modelId="{5DFAFF3F-E2CB-4AAD-8D44-D9645CF6E568}" type="pres">
      <dgm:prSet presAssocID="{DA973B35-E448-4C76-A0D9-3258EF574F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0BFDDA-4688-4A5E-A8D7-09DA3CB9FC33}" type="pres">
      <dgm:prSet presAssocID="{49E3D6D5-9FD1-4EDA-82D4-3155A5C72A1C}" presName="spacer" presStyleCnt="0"/>
      <dgm:spPr/>
    </dgm:pt>
    <dgm:pt modelId="{E6231FF8-88F4-4762-9CF1-FF7D7473A85C}" type="pres">
      <dgm:prSet presAssocID="{E76F97DC-6678-49FA-8546-0C4B6AE12B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7BE61D-791E-4246-AF13-50145025F7DF}" srcId="{3D1875B7-94E5-42A5-8EFC-A5B0B220CDD9}" destId="{09DB78A6-85D7-4ED1-87B0-4F78E5033FB2}" srcOrd="0" destOrd="0" parTransId="{8313FD57-1D76-4FDD-AA28-9F72435BF24B}" sibTransId="{E1AF92D0-A131-4A0A-830C-EA9C32774B05}"/>
    <dgm:cxn modelId="{4D934B24-F005-437A-96B3-3C678FDBEBD5}" type="presOf" srcId="{E76F97DC-6678-49FA-8546-0C4B6AE12BB8}" destId="{E6231FF8-88F4-4762-9CF1-FF7D7473A85C}" srcOrd="0" destOrd="0" presId="urn:microsoft.com/office/officeart/2005/8/layout/vList2"/>
    <dgm:cxn modelId="{97BECFAD-9E1D-425A-98C7-06B2DCBF5501}" type="presOf" srcId="{DA973B35-E448-4C76-A0D9-3258EF574F2D}" destId="{5DFAFF3F-E2CB-4AAD-8D44-D9645CF6E568}" srcOrd="0" destOrd="0" presId="urn:microsoft.com/office/officeart/2005/8/layout/vList2"/>
    <dgm:cxn modelId="{4BFF866E-6A34-44EE-9F6D-9EC2DF9DF7FD}" type="presOf" srcId="{3D1875B7-94E5-42A5-8EFC-A5B0B220CDD9}" destId="{13630450-C129-4020-822C-00C09B1F3C94}" srcOrd="0" destOrd="0" presId="urn:microsoft.com/office/officeart/2005/8/layout/vList2"/>
    <dgm:cxn modelId="{2625B305-8801-4CEC-B645-B3425083795B}" srcId="{3D1875B7-94E5-42A5-8EFC-A5B0B220CDD9}" destId="{E76F97DC-6678-49FA-8546-0C4B6AE12BB8}" srcOrd="2" destOrd="0" parTransId="{FC584E2B-8C5F-4FA3-A0A6-561288FCF733}" sibTransId="{2F43E084-B4B8-4B5B-B169-8F2FEED369F0}"/>
    <dgm:cxn modelId="{8929C3D3-8728-4683-A7EF-CB7B718969DB}" srcId="{3D1875B7-94E5-42A5-8EFC-A5B0B220CDD9}" destId="{DA973B35-E448-4C76-A0D9-3258EF574F2D}" srcOrd="1" destOrd="0" parTransId="{5D9853CD-603C-4546-B203-F0F00ECA30C7}" sibTransId="{49E3D6D5-9FD1-4EDA-82D4-3155A5C72A1C}"/>
    <dgm:cxn modelId="{5C1073CE-9678-43FE-96D5-91934AA11E3C}" type="presOf" srcId="{09DB78A6-85D7-4ED1-87B0-4F78E5033FB2}" destId="{0E17B420-FC31-4710-B2B8-2002671728E4}" srcOrd="0" destOrd="0" presId="urn:microsoft.com/office/officeart/2005/8/layout/vList2"/>
    <dgm:cxn modelId="{DF79D542-71C0-431A-B763-F684CCFCE229}" type="presParOf" srcId="{13630450-C129-4020-822C-00C09B1F3C94}" destId="{0E17B420-FC31-4710-B2B8-2002671728E4}" srcOrd="0" destOrd="0" presId="urn:microsoft.com/office/officeart/2005/8/layout/vList2"/>
    <dgm:cxn modelId="{DD544753-8EAA-41FC-B768-07854DDA4C1A}" type="presParOf" srcId="{13630450-C129-4020-822C-00C09B1F3C94}" destId="{81719075-1FB1-4993-8D16-B293D3654564}" srcOrd="1" destOrd="0" presId="urn:microsoft.com/office/officeart/2005/8/layout/vList2"/>
    <dgm:cxn modelId="{13E5A712-6174-40B1-BD63-ABAA175E4815}" type="presParOf" srcId="{13630450-C129-4020-822C-00C09B1F3C94}" destId="{5DFAFF3F-E2CB-4AAD-8D44-D9645CF6E568}" srcOrd="2" destOrd="0" presId="urn:microsoft.com/office/officeart/2005/8/layout/vList2"/>
    <dgm:cxn modelId="{F6E14074-2617-4D2E-A82B-3DCB63E081C7}" type="presParOf" srcId="{13630450-C129-4020-822C-00C09B1F3C94}" destId="{1C0BFDDA-4688-4A5E-A8D7-09DA3CB9FC33}" srcOrd="3" destOrd="0" presId="urn:microsoft.com/office/officeart/2005/8/layout/vList2"/>
    <dgm:cxn modelId="{A76BD9EC-5F2D-48FD-A1F6-ACCE90E16819}" type="presParOf" srcId="{13630450-C129-4020-822C-00C09B1F3C94}" destId="{E6231FF8-88F4-4762-9CF1-FF7D7473A8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009F04-ADC7-4B51-833A-0CAA70BF56F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tr-TR"/>
        </a:p>
      </dgm:t>
    </dgm:pt>
    <dgm:pt modelId="{521507C9-BB4A-44C3-A1A8-E3CFD963E54D}">
      <dgm:prSet/>
      <dgm:spPr/>
      <dgm:t>
        <a:bodyPr/>
        <a:lstStyle/>
        <a:p>
          <a:pPr algn="ctr"/>
          <a:r>
            <a:rPr lang="tr-TR" b="1" dirty="0"/>
            <a:t>PUKÖ DÖNGÜSÜ</a:t>
          </a:r>
          <a:endParaRPr lang="tr-TR" dirty="0"/>
        </a:p>
      </dgm:t>
    </dgm:pt>
    <dgm:pt modelId="{2A2AD161-2037-4527-9AA6-AEDFEBE28B1A}" type="parTrans" cxnId="{97BCB5D7-9A9C-47A4-A082-DA83AB159009}">
      <dgm:prSet/>
      <dgm:spPr/>
      <dgm:t>
        <a:bodyPr/>
        <a:lstStyle/>
        <a:p>
          <a:endParaRPr lang="tr-TR"/>
        </a:p>
      </dgm:t>
    </dgm:pt>
    <dgm:pt modelId="{7D2FA6DC-67FE-47AD-9A9B-DDAE4FEED458}" type="sibTrans" cxnId="{97BCB5D7-9A9C-47A4-A082-DA83AB159009}">
      <dgm:prSet/>
      <dgm:spPr/>
      <dgm:t>
        <a:bodyPr/>
        <a:lstStyle/>
        <a:p>
          <a:endParaRPr lang="tr-TR"/>
        </a:p>
      </dgm:t>
    </dgm:pt>
    <dgm:pt modelId="{B2DD60FE-2A41-4266-B209-4DE8D0D89B72}" type="pres">
      <dgm:prSet presAssocID="{88009F04-ADC7-4B51-833A-0CAA70BF56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CCB84EE-E08D-4545-A0EB-C2530AA97C0E}" type="pres">
      <dgm:prSet presAssocID="{521507C9-BB4A-44C3-A1A8-E3CFD963E5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AD9737-57C8-4531-B5A1-77D2FE58586A}" type="presOf" srcId="{521507C9-BB4A-44C3-A1A8-E3CFD963E54D}" destId="{ECCB84EE-E08D-4545-A0EB-C2530AA97C0E}" srcOrd="0" destOrd="0" presId="urn:microsoft.com/office/officeart/2005/8/layout/vList2"/>
    <dgm:cxn modelId="{29BA5ECE-7141-4BFE-A860-4EAD121023C4}" type="presOf" srcId="{88009F04-ADC7-4B51-833A-0CAA70BF56F0}" destId="{B2DD60FE-2A41-4266-B209-4DE8D0D89B72}" srcOrd="0" destOrd="0" presId="urn:microsoft.com/office/officeart/2005/8/layout/vList2"/>
    <dgm:cxn modelId="{97BCB5D7-9A9C-47A4-A082-DA83AB159009}" srcId="{88009F04-ADC7-4B51-833A-0CAA70BF56F0}" destId="{521507C9-BB4A-44C3-A1A8-E3CFD963E54D}" srcOrd="0" destOrd="0" parTransId="{2A2AD161-2037-4527-9AA6-AEDFEBE28B1A}" sibTransId="{7D2FA6DC-67FE-47AD-9A9B-DDAE4FEED458}"/>
    <dgm:cxn modelId="{A9CD3CCE-283F-4A53-BB8D-0941BFE8F7EF}" type="presParOf" srcId="{B2DD60FE-2A41-4266-B209-4DE8D0D89B72}" destId="{ECCB84EE-E08D-4545-A0EB-C2530AA97C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2F8BA3-5F6D-489E-9A6D-546DC005989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65475D-0AF8-4CCA-AC37-C79FFF539211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Planla</a:t>
          </a:r>
        </a:p>
      </dgm:t>
    </dgm:pt>
    <dgm:pt modelId="{444C8D11-2ABF-429E-9E72-650715B1761D}" type="parTrans" cxnId="{5B308D10-EE98-4DE7-A0A2-CA8342ED0543}">
      <dgm:prSet/>
      <dgm:spPr/>
      <dgm:t>
        <a:bodyPr/>
        <a:lstStyle/>
        <a:p>
          <a:endParaRPr lang="tr-TR" sz="1400"/>
        </a:p>
      </dgm:t>
    </dgm:pt>
    <dgm:pt modelId="{90B10CEB-CB61-44BB-80D5-48802B3C7FB1}" type="sibTrans" cxnId="{5B308D10-EE98-4DE7-A0A2-CA8342ED0543}">
      <dgm:prSet/>
      <dgm:spPr/>
      <dgm:t>
        <a:bodyPr/>
        <a:lstStyle/>
        <a:p>
          <a:endParaRPr lang="tr-TR" sz="1400"/>
        </a:p>
      </dgm:t>
    </dgm:pt>
    <dgm:pt modelId="{FCBBD3C0-979F-44DE-A3EB-847559C3FD53}">
      <dgm:prSet phldrT="[Metin]" custT="1"/>
      <dgm:spPr>
        <a:solidFill>
          <a:srgbClr val="9A57CD"/>
        </a:solidFill>
      </dgm:spPr>
      <dgm:t>
        <a:bodyPr/>
        <a:lstStyle/>
        <a:p>
          <a:r>
            <a:rPr lang="tr-T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</a:t>
          </a:r>
        </a:p>
      </dgm:t>
    </dgm:pt>
    <dgm:pt modelId="{268F6FE1-96E2-4166-9894-05C30A552160}" type="parTrans" cxnId="{6B3B7387-E91A-42E5-908E-E51C2870C2AC}">
      <dgm:prSet/>
      <dgm:spPr/>
      <dgm:t>
        <a:bodyPr/>
        <a:lstStyle/>
        <a:p>
          <a:endParaRPr lang="tr-TR" sz="1400"/>
        </a:p>
      </dgm:t>
    </dgm:pt>
    <dgm:pt modelId="{05CE9377-696E-42AA-A379-F01F25F385F5}" type="sibTrans" cxnId="{6B3B7387-E91A-42E5-908E-E51C2870C2AC}">
      <dgm:prSet/>
      <dgm:spPr/>
      <dgm:t>
        <a:bodyPr/>
        <a:lstStyle/>
        <a:p>
          <a:endParaRPr lang="tr-TR" sz="1400"/>
        </a:p>
      </dgm:t>
    </dgm:pt>
    <dgm:pt modelId="{AB722CF4-CAA1-4F2A-88C0-CAA9FCB17F70}">
      <dgm:prSet phldrT="[Metin]" custT="1"/>
      <dgm:spPr/>
      <dgm:t>
        <a:bodyPr/>
        <a:lstStyle/>
        <a:p>
          <a:r>
            <a:rPr lang="tr-TR" sz="1400" b="1" dirty="0"/>
            <a:t>Planla  uyumlu faaliyetler</a:t>
          </a:r>
        </a:p>
      </dgm:t>
    </dgm:pt>
    <dgm:pt modelId="{17553888-E78C-4230-B4BE-55AE96498F3D}" type="parTrans" cxnId="{0A7E68E7-FF09-4125-B486-E507F4116B2A}">
      <dgm:prSet/>
      <dgm:spPr/>
      <dgm:t>
        <a:bodyPr/>
        <a:lstStyle/>
        <a:p>
          <a:endParaRPr lang="tr-TR" sz="1400"/>
        </a:p>
      </dgm:t>
    </dgm:pt>
    <dgm:pt modelId="{738EBD0B-2C5E-405A-A69C-4D48C1316003}" type="sibTrans" cxnId="{0A7E68E7-FF09-4125-B486-E507F4116B2A}">
      <dgm:prSet/>
      <dgm:spPr/>
      <dgm:t>
        <a:bodyPr/>
        <a:lstStyle/>
        <a:p>
          <a:endParaRPr lang="tr-TR" sz="1400"/>
        </a:p>
      </dgm:t>
    </dgm:pt>
    <dgm:pt modelId="{686D3484-6BB3-4140-9B93-71D01BC18D7E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Kontrol Et-İzle  </a:t>
          </a:r>
        </a:p>
      </dgm:t>
    </dgm:pt>
    <dgm:pt modelId="{6F060D0A-ECA0-453E-ACE4-29AAFC533CD9}" type="parTrans" cxnId="{26DBC618-A57B-465F-81D9-8798E70DF26E}">
      <dgm:prSet/>
      <dgm:spPr/>
      <dgm:t>
        <a:bodyPr/>
        <a:lstStyle/>
        <a:p>
          <a:endParaRPr lang="tr-TR" sz="1400"/>
        </a:p>
      </dgm:t>
    </dgm:pt>
    <dgm:pt modelId="{11303BE3-1DEA-41E5-99FB-099ADBB13778}" type="sibTrans" cxnId="{26DBC618-A57B-465F-81D9-8798E70DF26E}">
      <dgm:prSet/>
      <dgm:spPr/>
      <dgm:t>
        <a:bodyPr/>
        <a:lstStyle/>
        <a:p>
          <a:endParaRPr lang="tr-TR" sz="1400"/>
        </a:p>
      </dgm:t>
    </dgm:pt>
    <dgm:pt modelId="{B61A8358-0394-4A37-960D-F34A8C35D7C2}">
      <dgm:prSet phldrT="[Metin]" custT="1"/>
      <dgm:spPr/>
      <dgm:t>
        <a:bodyPr/>
        <a:lstStyle/>
        <a:p>
          <a:pPr algn="ctr"/>
          <a:r>
            <a:rPr lang="tr-TR" sz="1400" b="1" dirty="0"/>
            <a:t>             Değerlendirme Toplantısı         </a:t>
          </a:r>
        </a:p>
      </dgm:t>
    </dgm:pt>
    <dgm:pt modelId="{BA29FF64-E4EC-4FB8-98F7-C63A27E0454C}" type="parTrans" cxnId="{42F17804-D7F3-4201-8C7D-6D33D62B497B}">
      <dgm:prSet/>
      <dgm:spPr/>
      <dgm:t>
        <a:bodyPr/>
        <a:lstStyle/>
        <a:p>
          <a:endParaRPr lang="tr-TR" sz="1400"/>
        </a:p>
      </dgm:t>
    </dgm:pt>
    <dgm:pt modelId="{4BC7291F-B859-44C7-935C-935AAE0EC1A7}" type="sibTrans" cxnId="{42F17804-D7F3-4201-8C7D-6D33D62B497B}">
      <dgm:prSet/>
      <dgm:spPr/>
      <dgm:t>
        <a:bodyPr/>
        <a:lstStyle/>
        <a:p>
          <a:endParaRPr lang="tr-TR" sz="1400"/>
        </a:p>
      </dgm:t>
    </dgm:pt>
    <dgm:pt modelId="{4913B434-6933-4737-A0CB-DA4963929F15}">
      <dgm:prSet phldrT="[Metin]" custT="1"/>
      <dgm:spPr>
        <a:solidFill>
          <a:srgbClr val="4D79C7"/>
        </a:solidFill>
      </dgm:spPr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Önlem Al-İyileştir</a:t>
          </a:r>
        </a:p>
      </dgm:t>
    </dgm:pt>
    <dgm:pt modelId="{82261170-B57E-454D-8D83-57830721A7C9}" type="parTrans" cxnId="{3F711A14-9BC7-4B4A-ACB6-F61CF04C6EC5}">
      <dgm:prSet/>
      <dgm:spPr/>
      <dgm:t>
        <a:bodyPr/>
        <a:lstStyle/>
        <a:p>
          <a:endParaRPr lang="tr-TR" sz="1400"/>
        </a:p>
      </dgm:t>
    </dgm:pt>
    <dgm:pt modelId="{40CB3736-DE81-4EB2-AB13-A5F16A37D170}" type="sibTrans" cxnId="{3F711A14-9BC7-4B4A-ACB6-F61CF04C6EC5}">
      <dgm:prSet/>
      <dgm:spPr/>
      <dgm:t>
        <a:bodyPr/>
        <a:lstStyle/>
        <a:p>
          <a:endParaRPr lang="tr-TR" sz="1400"/>
        </a:p>
      </dgm:t>
    </dgm:pt>
    <dgm:pt modelId="{A06FAECC-D73F-4DA6-82FB-72D52E5ADC50}">
      <dgm:prSet phldrT="[Metin]" custT="1"/>
      <dgm:spPr/>
      <dgm:t>
        <a:bodyPr/>
        <a:lstStyle/>
        <a:p>
          <a:r>
            <a:rPr lang="tr-TR" sz="1400" b="1" dirty="0"/>
            <a:t>İyileştirici –Önleyici Faaliyetler</a:t>
          </a:r>
        </a:p>
      </dgm:t>
    </dgm:pt>
    <dgm:pt modelId="{FCD9592E-6D90-43C5-8C2E-9DF299C36400}" type="parTrans" cxnId="{B70EF12C-5853-40C5-A593-7A0D843E6F7E}">
      <dgm:prSet/>
      <dgm:spPr/>
      <dgm:t>
        <a:bodyPr/>
        <a:lstStyle/>
        <a:p>
          <a:endParaRPr lang="tr-TR" sz="1400"/>
        </a:p>
      </dgm:t>
    </dgm:pt>
    <dgm:pt modelId="{A54F13CB-9197-428C-B539-888D64D62ACE}" type="sibTrans" cxnId="{B70EF12C-5853-40C5-A593-7A0D843E6F7E}">
      <dgm:prSet/>
      <dgm:spPr/>
      <dgm:t>
        <a:bodyPr/>
        <a:lstStyle/>
        <a:p>
          <a:endParaRPr lang="tr-TR" sz="1400"/>
        </a:p>
      </dgm:t>
    </dgm:pt>
    <dgm:pt modelId="{908BC7A2-F686-4FEC-9AF7-CE3EC55718D7}">
      <dgm:prSet phldrT="[Metin]" custT="1"/>
      <dgm:spPr/>
      <dgm:t>
        <a:bodyPr/>
        <a:lstStyle/>
        <a:p>
          <a:r>
            <a:rPr lang="tr-TR" sz="1400" b="1" dirty="0"/>
            <a:t>Stratejik Plan</a:t>
          </a:r>
        </a:p>
      </dgm:t>
    </dgm:pt>
    <dgm:pt modelId="{B1A5BAC5-3B05-4C1F-BF50-F533B614E71C}" type="parTrans" cxnId="{29062B7B-62E7-4B3D-815A-759CA31DBEDB}">
      <dgm:prSet/>
      <dgm:spPr/>
      <dgm:t>
        <a:bodyPr/>
        <a:lstStyle/>
        <a:p>
          <a:endParaRPr lang="tr-TR"/>
        </a:p>
      </dgm:t>
    </dgm:pt>
    <dgm:pt modelId="{13917E15-4270-4C43-A976-5FEE2BF116C1}" type="sibTrans" cxnId="{29062B7B-62E7-4B3D-815A-759CA31DBEDB}">
      <dgm:prSet/>
      <dgm:spPr/>
      <dgm:t>
        <a:bodyPr/>
        <a:lstStyle/>
        <a:p>
          <a:endParaRPr lang="tr-TR"/>
        </a:p>
      </dgm:t>
    </dgm:pt>
    <dgm:pt modelId="{2276C3E6-D7E4-4C46-9F9A-574C323F0543}">
      <dgm:prSet phldrT="[Metin]" custT="1"/>
      <dgm:spPr/>
      <dgm:t>
        <a:bodyPr/>
        <a:lstStyle/>
        <a:p>
          <a:r>
            <a:rPr lang="tr-TR" sz="1400" b="1" dirty="0"/>
            <a:t>Yeni planlamalar </a:t>
          </a:r>
        </a:p>
      </dgm:t>
    </dgm:pt>
    <dgm:pt modelId="{76EFC702-C743-419C-A24B-BA50F65D8C53}" type="parTrans" cxnId="{B47790CA-AF6A-4B29-AC5C-99EB28C0B01F}">
      <dgm:prSet/>
      <dgm:spPr/>
      <dgm:t>
        <a:bodyPr/>
        <a:lstStyle/>
        <a:p>
          <a:endParaRPr lang="tr-TR"/>
        </a:p>
      </dgm:t>
    </dgm:pt>
    <dgm:pt modelId="{2C83B050-232A-430E-9E40-0801CF591A52}" type="sibTrans" cxnId="{B47790CA-AF6A-4B29-AC5C-99EB28C0B01F}">
      <dgm:prSet/>
      <dgm:spPr/>
      <dgm:t>
        <a:bodyPr/>
        <a:lstStyle/>
        <a:p>
          <a:endParaRPr lang="tr-TR"/>
        </a:p>
      </dgm:t>
    </dgm:pt>
    <dgm:pt modelId="{E2191785-8123-404F-98D6-207346687141}">
      <dgm:prSet phldrT="[Metin]" custT="1"/>
      <dgm:spPr/>
      <dgm:t>
        <a:bodyPr/>
        <a:lstStyle/>
        <a:p>
          <a:r>
            <a:rPr lang="tr-TR" sz="1400" b="1" dirty="0"/>
            <a:t>Kurum Dış Değerlendirme R.</a:t>
          </a:r>
        </a:p>
      </dgm:t>
    </dgm:pt>
    <dgm:pt modelId="{7B3F23E0-9A06-4339-8904-3DEA0604251F}" type="parTrans" cxnId="{C038F719-0E95-4923-8D80-061685EE840E}">
      <dgm:prSet/>
      <dgm:spPr/>
      <dgm:t>
        <a:bodyPr/>
        <a:lstStyle/>
        <a:p>
          <a:endParaRPr lang="tr-TR"/>
        </a:p>
      </dgm:t>
    </dgm:pt>
    <dgm:pt modelId="{5F0BFF2C-B57E-41AF-9B92-70CA3CED7409}" type="sibTrans" cxnId="{C038F719-0E95-4923-8D80-061685EE840E}">
      <dgm:prSet/>
      <dgm:spPr/>
      <dgm:t>
        <a:bodyPr/>
        <a:lstStyle/>
        <a:p>
          <a:endParaRPr lang="tr-TR"/>
        </a:p>
      </dgm:t>
    </dgm:pt>
    <dgm:pt modelId="{61FC33ED-5F41-4307-9E85-683793389FC0}">
      <dgm:prSet phldrT="[Metin]" custT="1"/>
      <dgm:spPr/>
      <dgm:t>
        <a:bodyPr/>
        <a:lstStyle/>
        <a:p>
          <a:r>
            <a:rPr lang="tr-TR" sz="1400" b="1" dirty="0"/>
            <a:t>Kurum İç Değerlendirme R.</a:t>
          </a:r>
        </a:p>
      </dgm:t>
    </dgm:pt>
    <dgm:pt modelId="{7C38E156-B934-4797-8A61-4721C46C92B2}" type="parTrans" cxnId="{45F25003-C558-40E7-B266-F6E53DA36BCC}">
      <dgm:prSet/>
      <dgm:spPr/>
      <dgm:t>
        <a:bodyPr/>
        <a:lstStyle/>
        <a:p>
          <a:endParaRPr lang="tr-TR"/>
        </a:p>
      </dgm:t>
    </dgm:pt>
    <dgm:pt modelId="{7337E450-4B8F-447A-8248-BDEB25B7D60C}" type="sibTrans" cxnId="{45F25003-C558-40E7-B266-F6E53DA36BCC}">
      <dgm:prSet/>
      <dgm:spPr/>
      <dgm:t>
        <a:bodyPr/>
        <a:lstStyle/>
        <a:p>
          <a:endParaRPr lang="tr-TR"/>
        </a:p>
      </dgm:t>
    </dgm:pt>
    <dgm:pt modelId="{711D26A8-267B-46C9-8B4D-3EAB4F369C90}">
      <dgm:prSet phldrT="[Metin]" custT="1"/>
      <dgm:spPr/>
      <dgm:t>
        <a:bodyPr/>
        <a:lstStyle/>
        <a:p>
          <a:r>
            <a:rPr lang="tr-TR" sz="1400" b="1" dirty="0"/>
            <a:t>Birim İç Değerlendirme Raporu doğrultusunda   </a:t>
          </a:r>
        </a:p>
      </dgm:t>
    </dgm:pt>
    <dgm:pt modelId="{03E05A49-ACE9-4373-A63B-2DA2559A74B8}" type="parTrans" cxnId="{739C09AF-91E9-4060-ACA1-4A3C5343549B}">
      <dgm:prSet/>
      <dgm:spPr/>
      <dgm:t>
        <a:bodyPr/>
        <a:lstStyle/>
        <a:p>
          <a:endParaRPr lang="tr-TR"/>
        </a:p>
      </dgm:t>
    </dgm:pt>
    <dgm:pt modelId="{5AED1186-39CD-4118-82B7-0F854E38C630}" type="sibTrans" cxnId="{739C09AF-91E9-4060-ACA1-4A3C5343549B}">
      <dgm:prSet/>
      <dgm:spPr/>
      <dgm:t>
        <a:bodyPr/>
        <a:lstStyle/>
        <a:p>
          <a:endParaRPr lang="tr-TR"/>
        </a:p>
      </dgm:t>
    </dgm:pt>
    <dgm:pt modelId="{D04A6E66-131B-4C66-A7A9-3CD538654341}">
      <dgm:prSet phldrT="[Metin]" custT="1"/>
      <dgm:spPr/>
      <dgm:t>
        <a:bodyPr/>
        <a:lstStyle/>
        <a:p>
          <a:pPr algn="ctr"/>
          <a:endParaRPr lang="tr-TR" sz="1400" dirty="0"/>
        </a:p>
      </dgm:t>
    </dgm:pt>
    <dgm:pt modelId="{917A9C27-826D-4E3B-A541-B9A663327F4D}" type="parTrans" cxnId="{9FC5D1F0-9EF9-45AE-8BF6-2DBBCB1ADBC2}">
      <dgm:prSet/>
      <dgm:spPr/>
      <dgm:t>
        <a:bodyPr/>
        <a:lstStyle/>
        <a:p>
          <a:endParaRPr lang="tr-TR"/>
        </a:p>
      </dgm:t>
    </dgm:pt>
    <dgm:pt modelId="{7508EBFD-6E42-4125-8782-327D804B5F0F}" type="sibTrans" cxnId="{9FC5D1F0-9EF9-45AE-8BF6-2DBBCB1ADBC2}">
      <dgm:prSet/>
      <dgm:spPr/>
      <dgm:t>
        <a:bodyPr/>
        <a:lstStyle/>
        <a:p>
          <a:endParaRPr lang="tr-TR"/>
        </a:p>
      </dgm:t>
    </dgm:pt>
    <dgm:pt modelId="{F1D98587-DB68-4E51-9032-D53E563B4017}">
      <dgm:prSet phldrT="[Metin]" custT="1"/>
      <dgm:spPr/>
      <dgm:t>
        <a:bodyPr/>
        <a:lstStyle/>
        <a:p>
          <a:pPr algn="ctr"/>
          <a:r>
            <a:rPr lang="tr-TR" sz="1400" b="1" dirty="0"/>
            <a:t>        Raporların değerlendirilmesi</a:t>
          </a:r>
        </a:p>
      </dgm:t>
    </dgm:pt>
    <dgm:pt modelId="{E0239C9F-75F6-40D9-914C-92BA12E97524}" type="parTrans" cxnId="{9F922D61-3315-4795-870A-841A40ED345F}">
      <dgm:prSet/>
      <dgm:spPr/>
      <dgm:t>
        <a:bodyPr/>
        <a:lstStyle/>
        <a:p>
          <a:endParaRPr lang="tr-TR"/>
        </a:p>
      </dgm:t>
    </dgm:pt>
    <dgm:pt modelId="{DAFB002F-00A0-4995-A7A5-B5A002A6D5D3}" type="sibTrans" cxnId="{9F922D61-3315-4795-870A-841A40ED345F}">
      <dgm:prSet/>
      <dgm:spPr/>
      <dgm:t>
        <a:bodyPr/>
        <a:lstStyle/>
        <a:p>
          <a:endParaRPr lang="tr-TR"/>
        </a:p>
      </dgm:t>
    </dgm:pt>
    <dgm:pt modelId="{AC58BD55-83F4-41FE-A20C-4B4FC517CD23}">
      <dgm:prSet phldrT="[Metin]" custT="1"/>
      <dgm:spPr/>
      <dgm:t>
        <a:bodyPr/>
        <a:lstStyle/>
        <a:p>
          <a:r>
            <a:rPr lang="tr-TR" sz="1400" b="1" dirty="0"/>
            <a:t>İzleme Raporu </a:t>
          </a:r>
        </a:p>
      </dgm:t>
    </dgm:pt>
    <dgm:pt modelId="{FBD6FEAC-1DBD-471B-AF2B-5BEBBFDB252C}" type="parTrans" cxnId="{A1EC8E08-3D0B-4405-8C91-82A4C7468968}">
      <dgm:prSet/>
      <dgm:spPr/>
      <dgm:t>
        <a:bodyPr/>
        <a:lstStyle/>
        <a:p>
          <a:endParaRPr lang="tr-TR"/>
        </a:p>
      </dgm:t>
    </dgm:pt>
    <dgm:pt modelId="{4A6BD22B-806C-4548-8D55-95AD8CB9834C}" type="sibTrans" cxnId="{A1EC8E08-3D0B-4405-8C91-82A4C7468968}">
      <dgm:prSet/>
      <dgm:spPr/>
      <dgm:t>
        <a:bodyPr/>
        <a:lstStyle/>
        <a:p>
          <a:endParaRPr lang="tr-TR"/>
        </a:p>
      </dgm:t>
    </dgm:pt>
    <dgm:pt modelId="{0D8C7E4E-1501-49F7-B5F4-C1FB8B5F21E2}">
      <dgm:prSet phldrT="[Metin]" custT="1"/>
      <dgm:spPr/>
      <dgm:t>
        <a:bodyPr/>
        <a:lstStyle/>
        <a:p>
          <a:pPr algn="ctr"/>
          <a:r>
            <a:rPr lang="tr-TR" sz="1400" b="1" dirty="0"/>
            <a:t>Göstergelerin izlenmesi</a:t>
          </a:r>
        </a:p>
      </dgm:t>
    </dgm:pt>
    <dgm:pt modelId="{28111C80-910F-4838-9F44-B4BF26523F7D}" type="parTrans" cxnId="{EEEB9F06-B48B-4059-BE40-AE6C899912C7}">
      <dgm:prSet/>
      <dgm:spPr/>
      <dgm:t>
        <a:bodyPr/>
        <a:lstStyle/>
        <a:p>
          <a:endParaRPr lang="tr-TR"/>
        </a:p>
      </dgm:t>
    </dgm:pt>
    <dgm:pt modelId="{0D17930E-98C0-41E3-8914-15937751C124}" type="sibTrans" cxnId="{EEEB9F06-B48B-4059-BE40-AE6C899912C7}">
      <dgm:prSet/>
      <dgm:spPr/>
      <dgm:t>
        <a:bodyPr/>
        <a:lstStyle/>
        <a:p>
          <a:endParaRPr lang="tr-TR"/>
        </a:p>
      </dgm:t>
    </dgm:pt>
    <dgm:pt modelId="{61910FD7-2A46-401B-A36B-87F4B22A7DC1}">
      <dgm:prSet phldrT="[Metin]" custT="1"/>
      <dgm:spPr/>
      <dgm:t>
        <a:bodyPr/>
        <a:lstStyle/>
        <a:p>
          <a:pPr algn="ctr"/>
          <a:r>
            <a:rPr lang="tr-TR" sz="1400" b="1" dirty="0"/>
            <a:t>Uygulamaların Kontrolü           </a:t>
          </a:r>
        </a:p>
      </dgm:t>
    </dgm:pt>
    <dgm:pt modelId="{AC1F18E9-E969-41E3-A80B-529B88711C7C}" type="parTrans" cxnId="{6C6618E3-7D1A-4B18-BDC8-E1D6C657F6BB}">
      <dgm:prSet/>
      <dgm:spPr/>
      <dgm:t>
        <a:bodyPr/>
        <a:lstStyle/>
        <a:p>
          <a:endParaRPr lang="tr-TR"/>
        </a:p>
      </dgm:t>
    </dgm:pt>
    <dgm:pt modelId="{29F060C9-7A3B-4143-9508-8CFB5114CAAB}" type="sibTrans" cxnId="{6C6618E3-7D1A-4B18-BDC8-E1D6C657F6BB}">
      <dgm:prSet/>
      <dgm:spPr/>
      <dgm:t>
        <a:bodyPr/>
        <a:lstStyle/>
        <a:p>
          <a:endParaRPr lang="tr-TR"/>
        </a:p>
      </dgm:t>
    </dgm:pt>
    <dgm:pt modelId="{522BC2DD-0004-4064-BB62-FEF04D80034A}" type="pres">
      <dgm:prSet presAssocID="{272F8BA3-5F6D-489E-9A6D-546DC00598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FA368F-B5D8-4FB7-A03F-F94D7E93254E}" type="pres">
      <dgm:prSet presAssocID="{272F8BA3-5F6D-489E-9A6D-546DC005989A}" presName="children" presStyleCnt="0"/>
      <dgm:spPr/>
    </dgm:pt>
    <dgm:pt modelId="{A8E7F581-13EE-476A-91C6-630AEF186EC0}" type="pres">
      <dgm:prSet presAssocID="{272F8BA3-5F6D-489E-9A6D-546DC005989A}" presName="child1group" presStyleCnt="0"/>
      <dgm:spPr/>
    </dgm:pt>
    <dgm:pt modelId="{AC8625D1-0A25-4F80-98DE-5CBC0A4A6620}" type="pres">
      <dgm:prSet presAssocID="{272F8BA3-5F6D-489E-9A6D-546DC005989A}" presName="child1" presStyleLbl="bgAcc1" presStyleIdx="0" presStyleCnt="4" custScaleX="182493"/>
      <dgm:spPr/>
      <dgm:t>
        <a:bodyPr/>
        <a:lstStyle/>
        <a:p>
          <a:endParaRPr lang="tr-TR"/>
        </a:p>
      </dgm:t>
    </dgm:pt>
    <dgm:pt modelId="{B4647C27-A7B5-4CB4-9DB9-0F95A89A9C28}" type="pres">
      <dgm:prSet presAssocID="{272F8BA3-5F6D-489E-9A6D-546DC005989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C92F0C-C1CE-4A0D-9D7C-28EFBCAD6EE5}" type="pres">
      <dgm:prSet presAssocID="{272F8BA3-5F6D-489E-9A6D-546DC005989A}" presName="child2group" presStyleCnt="0"/>
      <dgm:spPr/>
    </dgm:pt>
    <dgm:pt modelId="{A9BD3B41-B6A7-40FB-A418-6F32228E9854}" type="pres">
      <dgm:prSet presAssocID="{272F8BA3-5F6D-489E-9A6D-546DC005989A}" presName="child2" presStyleLbl="bgAcc1" presStyleIdx="1" presStyleCnt="4" custScaleX="191185"/>
      <dgm:spPr/>
      <dgm:t>
        <a:bodyPr/>
        <a:lstStyle/>
        <a:p>
          <a:endParaRPr lang="tr-TR"/>
        </a:p>
      </dgm:t>
    </dgm:pt>
    <dgm:pt modelId="{996FC6A6-9061-468F-A354-4A61ADFE2DEA}" type="pres">
      <dgm:prSet presAssocID="{272F8BA3-5F6D-489E-9A6D-546DC005989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044B9B-716F-4E84-A4AD-E704D1B407B7}" type="pres">
      <dgm:prSet presAssocID="{272F8BA3-5F6D-489E-9A6D-546DC005989A}" presName="child3group" presStyleCnt="0"/>
      <dgm:spPr/>
    </dgm:pt>
    <dgm:pt modelId="{A948E7C9-B288-4660-A876-0844EED9024B}" type="pres">
      <dgm:prSet presAssocID="{272F8BA3-5F6D-489E-9A6D-546DC005989A}" presName="child3" presStyleLbl="bgAcc1" presStyleIdx="2" presStyleCnt="4" custScaleX="191185" custLinFactNeighborX="12238" custLinFactNeighborY="-13224"/>
      <dgm:spPr/>
      <dgm:t>
        <a:bodyPr/>
        <a:lstStyle/>
        <a:p>
          <a:endParaRPr lang="tr-TR"/>
        </a:p>
      </dgm:t>
    </dgm:pt>
    <dgm:pt modelId="{ACD72554-F859-4075-8E43-6B40EB7C0911}" type="pres">
      <dgm:prSet presAssocID="{272F8BA3-5F6D-489E-9A6D-546DC005989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D5A81C-6E27-4A30-AB72-AC55666610F2}" type="pres">
      <dgm:prSet presAssocID="{272F8BA3-5F6D-489E-9A6D-546DC005989A}" presName="child4group" presStyleCnt="0"/>
      <dgm:spPr/>
    </dgm:pt>
    <dgm:pt modelId="{4445F49E-FD05-457E-A074-C31EB0DCB093}" type="pres">
      <dgm:prSet presAssocID="{272F8BA3-5F6D-489E-9A6D-546DC005989A}" presName="child4" presStyleLbl="bgAcc1" presStyleIdx="3" presStyleCnt="4" custScaleX="179910" custLinFactNeighborX="-10402" custLinFactNeighborY="-7557"/>
      <dgm:spPr/>
      <dgm:t>
        <a:bodyPr/>
        <a:lstStyle/>
        <a:p>
          <a:endParaRPr lang="tr-TR"/>
        </a:p>
      </dgm:t>
    </dgm:pt>
    <dgm:pt modelId="{7CF9DD36-EBD7-4259-8EA7-D0A5C8B932DF}" type="pres">
      <dgm:prSet presAssocID="{272F8BA3-5F6D-489E-9A6D-546DC005989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3C5AC4-0E1F-4B73-A6CD-C3BC44477E8E}" type="pres">
      <dgm:prSet presAssocID="{272F8BA3-5F6D-489E-9A6D-546DC005989A}" presName="childPlaceholder" presStyleCnt="0"/>
      <dgm:spPr/>
    </dgm:pt>
    <dgm:pt modelId="{55ABFE01-84D2-4763-BCEF-5E9F2619DDE1}" type="pres">
      <dgm:prSet presAssocID="{272F8BA3-5F6D-489E-9A6D-546DC005989A}" presName="circle" presStyleCnt="0"/>
      <dgm:spPr/>
    </dgm:pt>
    <dgm:pt modelId="{4B88A636-7FAB-43FD-BF35-A3C0DB357245}" type="pres">
      <dgm:prSet presAssocID="{272F8BA3-5F6D-489E-9A6D-546DC005989A}" presName="quadrant1" presStyleLbl="node1" presStyleIdx="0" presStyleCnt="4" custScaleX="78727" custScaleY="64648" custLinFactNeighborX="19532" custLinFactNeighborY="-19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D424AB-1429-490E-B3A1-D6402AAC80A3}" type="pres">
      <dgm:prSet presAssocID="{272F8BA3-5F6D-489E-9A6D-546DC005989A}" presName="quadrant2" presStyleLbl="node1" presStyleIdx="1" presStyleCnt="4" custScaleX="72793" custScaleY="64648" custLinFactNeighborX="-9576" custLinFactNeighborY="-287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F52A23-3A57-4AEB-A520-8A43358B142E}" type="pres">
      <dgm:prSet presAssocID="{272F8BA3-5F6D-489E-9A6D-546DC005989A}" presName="quadrant3" presStyleLbl="node1" presStyleIdx="2" presStyleCnt="4" custScaleX="71997" custScaleY="68914" custLinFactNeighborX="-9577" custLinFactNeighborY="-4067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95824E-FC39-44C6-88D2-1631ECF4DBDB}" type="pres">
      <dgm:prSet presAssocID="{272F8BA3-5F6D-489E-9A6D-546DC005989A}" presName="quadrant4" presStyleLbl="node1" presStyleIdx="3" presStyleCnt="4" custScaleX="77658" custScaleY="68914" custLinFactNeighborX="19134" custLinFactNeighborY="-4107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1F2111-88E2-4660-BC65-1EF8D50AD2A8}" type="pres">
      <dgm:prSet presAssocID="{272F8BA3-5F6D-489E-9A6D-546DC005989A}" presName="quadrantPlaceholder" presStyleCnt="0"/>
      <dgm:spPr/>
    </dgm:pt>
    <dgm:pt modelId="{7677AF9B-273F-40C5-92B8-1BC0992F7F5F}" type="pres">
      <dgm:prSet presAssocID="{272F8BA3-5F6D-489E-9A6D-546DC005989A}" presName="center1" presStyleLbl="fgShp" presStyleIdx="0" presStyleCnt="2" custScaleX="65721" custScaleY="61362" custLinFactNeighborX="20787" custLinFactNeighborY="-85372"/>
      <dgm:spPr/>
    </dgm:pt>
    <dgm:pt modelId="{A07BAA97-B03B-4B7F-9EC4-21B0DA9FD96A}" type="pres">
      <dgm:prSet presAssocID="{272F8BA3-5F6D-489E-9A6D-546DC005989A}" presName="center2" presStyleLbl="fgShp" presStyleIdx="1" presStyleCnt="2" custScaleX="65721" custScaleY="61362" custLinFactNeighborX="20787" custLinFactNeighborY="-85372"/>
      <dgm:spPr/>
    </dgm:pt>
  </dgm:ptLst>
  <dgm:cxnLst>
    <dgm:cxn modelId="{84157111-7F99-4A78-897A-A642D5A40A09}" type="presOf" srcId="{E2191785-8123-404F-98D6-207346687141}" destId="{B4647C27-A7B5-4CB4-9DB9-0F95A89A9C28}" srcOrd="1" destOrd="1" presId="urn:microsoft.com/office/officeart/2005/8/layout/cycle4"/>
    <dgm:cxn modelId="{26DBC618-A57B-465F-81D9-8798E70DF26E}" srcId="{272F8BA3-5F6D-489E-9A6D-546DC005989A}" destId="{686D3484-6BB3-4140-9B93-71D01BC18D7E}" srcOrd="2" destOrd="0" parTransId="{6F060D0A-ECA0-453E-ACE4-29AAFC533CD9}" sibTransId="{11303BE3-1DEA-41E5-99FB-099ADBB13778}"/>
    <dgm:cxn modelId="{9031FE23-8FC1-4970-84A5-45C69E2D296B}" type="presOf" srcId="{908BC7A2-F686-4FEC-9AF7-CE3EC55718D7}" destId="{AC8625D1-0A25-4F80-98DE-5CBC0A4A6620}" srcOrd="0" destOrd="0" presId="urn:microsoft.com/office/officeart/2005/8/layout/cycle4"/>
    <dgm:cxn modelId="{9E44FE90-C92E-4E93-A579-FF64AA54F2FB}" type="presOf" srcId="{AB722CF4-CAA1-4F2A-88C0-CAA9FCB17F70}" destId="{A9BD3B41-B6A7-40FB-A418-6F32228E9854}" srcOrd="0" destOrd="0" presId="urn:microsoft.com/office/officeart/2005/8/layout/cycle4"/>
    <dgm:cxn modelId="{B70EF12C-5853-40C5-A593-7A0D843E6F7E}" srcId="{4913B434-6933-4737-A0CB-DA4963929F15}" destId="{A06FAECC-D73F-4DA6-82FB-72D52E5ADC50}" srcOrd="0" destOrd="0" parTransId="{FCD9592E-6D90-43C5-8C2E-9DF299C36400}" sibTransId="{A54F13CB-9197-428C-B539-888D64D62ACE}"/>
    <dgm:cxn modelId="{6B3B7387-E91A-42E5-908E-E51C2870C2AC}" srcId="{272F8BA3-5F6D-489E-9A6D-546DC005989A}" destId="{FCBBD3C0-979F-44DE-A3EB-847559C3FD53}" srcOrd="1" destOrd="0" parTransId="{268F6FE1-96E2-4166-9894-05C30A552160}" sibTransId="{05CE9377-696E-42AA-A379-F01F25F385F5}"/>
    <dgm:cxn modelId="{924E7FF8-6DF3-442B-9440-5B39716C6332}" type="presOf" srcId="{AC58BD55-83F4-41FE-A20C-4B4FC517CD23}" destId="{B4647C27-A7B5-4CB4-9DB9-0F95A89A9C28}" srcOrd="1" destOrd="2" presId="urn:microsoft.com/office/officeart/2005/8/layout/cycle4"/>
    <dgm:cxn modelId="{9B4FB63F-A429-4C38-AFE5-43CCBAC2FD3E}" type="presOf" srcId="{686D3484-6BB3-4140-9B93-71D01BC18D7E}" destId="{EAF52A23-3A57-4AEB-A520-8A43358B142E}" srcOrd="0" destOrd="0" presId="urn:microsoft.com/office/officeart/2005/8/layout/cycle4"/>
    <dgm:cxn modelId="{CE77BF47-DBF4-4F0C-BCFE-C10F2F302FB7}" type="presOf" srcId="{D04A6E66-131B-4C66-A7A9-3CD538654341}" destId="{ACD72554-F859-4075-8E43-6B40EB7C0911}" srcOrd="1" destOrd="4" presId="urn:microsoft.com/office/officeart/2005/8/layout/cycle4"/>
    <dgm:cxn modelId="{E1738D9A-A441-4770-BDDA-E9E1D405596B}" type="presOf" srcId="{711D26A8-267B-46C9-8B4D-3EAB4F369C90}" destId="{B4647C27-A7B5-4CB4-9DB9-0F95A89A9C28}" srcOrd="1" destOrd="4" presId="urn:microsoft.com/office/officeart/2005/8/layout/cycle4"/>
    <dgm:cxn modelId="{3F711A14-9BC7-4B4A-ACB6-F61CF04C6EC5}" srcId="{272F8BA3-5F6D-489E-9A6D-546DC005989A}" destId="{4913B434-6933-4737-A0CB-DA4963929F15}" srcOrd="3" destOrd="0" parTransId="{82261170-B57E-454D-8D83-57830721A7C9}" sibTransId="{40CB3736-DE81-4EB2-AB13-A5F16A37D170}"/>
    <dgm:cxn modelId="{5B308D10-EE98-4DE7-A0A2-CA8342ED0543}" srcId="{272F8BA3-5F6D-489E-9A6D-546DC005989A}" destId="{DE65475D-0AF8-4CCA-AC37-C79FFF539211}" srcOrd="0" destOrd="0" parTransId="{444C8D11-2ABF-429E-9E72-650715B1761D}" sibTransId="{90B10CEB-CB61-44BB-80D5-48802B3C7FB1}"/>
    <dgm:cxn modelId="{B47790CA-AF6A-4B29-AC5C-99EB28C0B01F}" srcId="{4913B434-6933-4737-A0CB-DA4963929F15}" destId="{2276C3E6-D7E4-4C46-9F9A-574C323F0543}" srcOrd="1" destOrd="0" parTransId="{76EFC702-C743-419C-A24B-BA50F65D8C53}" sibTransId="{2C83B050-232A-430E-9E40-0801CF591A52}"/>
    <dgm:cxn modelId="{06F8316F-B43B-4B37-A640-CA3E1F26E074}" type="presOf" srcId="{D04A6E66-131B-4C66-A7A9-3CD538654341}" destId="{A948E7C9-B288-4660-A876-0844EED9024B}" srcOrd="0" destOrd="4" presId="urn:microsoft.com/office/officeart/2005/8/layout/cycle4"/>
    <dgm:cxn modelId="{356E6B6D-EF85-42EA-A036-3D7F0E970D62}" type="presOf" srcId="{0D8C7E4E-1501-49F7-B5F4-C1FB8B5F21E2}" destId="{A948E7C9-B288-4660-A876-0844EED9024B}" srcOrd="0" destOrd="2" presId="urn:microsoft.com/office/officeart/2005/8/layout/cycle4"/>
    <dgm:cxn modelId="{739C09AF-91E9-4060-ACA1-4A3C5343549B}" srcId="{DE65475D-0AF8-4CCA-AC37-C79FFF539211}" destId="{711D26A8-267B-46C9-8B4D-3EAB4F369C90}" srcOrd="4" destOrd="0" parTransId="{03E05A49-ACE9-4373-A63B-2DA2559A74B8}" sibTransId="{5AED1186-39CD-4118-82B7-0F854E38C630}"/>
    <dgm:cxn modelId="{23F8A3FE-6EB2-4E7F-B76D-483D4D20473C}" type="presOf" srcId="{DE65475D-0AF8-4CCA-AC37-C79FFF539211}" destId="{4B88A636-7FAB-43FD-BF35-A3C0DB357245}" srcOrd="0" destOrd="0" presId="urn:microsoft.com/office/officeart/2005/8/layout/cycle4"/>
    <dgm:cxn modelId="{B03C1109-5451-4D88-9676-124CDCDD8BDF}" type="presOf" srcId="{61FC33ED-5F41-4307-9E85-683793389FC0}" destId="{AC8625D1-0A25-4F80-98DE-5CBC0A4A6620}" srcOrd="0" destOrd="3" presId="urn:microsoft.com/office/officeart/2005/8/layout/cycle4"/>
    <dgm:cxn modelId="{55C56A6B-657A-49C1-A609-2D97E69E5415}" type="presOf" srcId="{4913B434-6933-4737-A0CB-DA4963929F15}" destId="{8895824E-FC39-44C6-88D2-1631ECF4DBDB}" srcOrd="0" destOrd="0" presId="urn:microsoft.com/office/officeart/2005/8/layout/cycle4"/>
    <dgm:cxn modelId="{0A7E68E7-FF09-4125-B486-E507F4116B2A}" srcId="{FCBBD3C0-979F-44DE-A3EB-847559C3FD53}" destId="{AB722CF4-CAA1-4F2A-88C0-CAA9FCB17F70}" srcOrd="0" destOrd="0" parTransId="{17553888-E78C-4230-B4BE-55AE96498F3D}" sibTransId="{738EBD0B-2C5E-405A-A69C-4D48C1316003}"/>
    <dgm:cxn modelId="{C25578E5-1E4A-4536-9325-982F8CD8E3C3}" type="presOf" srcId="{AC58BD55-83F4-41FE-A20C-4B4FC517CD23}" destId="{AC8625D1-0A25-4F80-98DE-5CBC0A4A6620}" srcOrd="0" destOrd="2" presId="urn:microsoft.com/office/officeart/2005/8/layout/cycle4"/>
    <dgm:cxn modelId="{C038F719-0E95-4923-8D80-061685EE840E}" srcId="{DE65475D-0AF8-4CCA-AC37-C79FFF539211}" destId="{E2191785-8123-404F-98D6-207346687141}" srcOrd="1" destOrd="0" parTransId="{7B3F23E0-9A06-4339-8904-3DEA0604251F}" sibTransId="{5F0BFF2C-B57E-41AF-9B92-70CA3CED7409}"/>
    <dgm:cxn modelId="{A99FB893-1A5B-46DD-A729-17F398F35424}" type="presOf" srcId="{2276C3E6-D7E4-4C46-9F9A-574C323F0543}" destId="{7CF9DD36-EBD7-4259-8EA7-D0A5C8B932DF}" srcOrd="1" destOrd="1" presId="urn:microsoft.com/office/officeart/2005/8/layout/cycle4"/>
    <dgm:cxn modelId="{432E1B5E-5012-4E84-AB39-F18DE911A2C3}" type="presOf" srcId="{E2191785-8123-404F-98D6-207346687141}" destId="{AC8625D1-0A25-4F80-98DE-5CBC0A4A6620}" srcOrd="0" destOrd="1" presId="urn:microsoft.com/office/officeart/2005/8/layout/cycle4"/>
    <dgm:cxn modelId="{9FC5D1F0-9EF9-45AE-8BF6-2DBBCB1ADBC2}" srcId="{686D3484-6BB3-4140-9B93-71D01BC18D7E}" destId="{D04A6E66-131B-4C66-A7A9-3CD538654341}" srcOrd="4" destOrd="0" parTransId="{917A9C27-826D-4E3B-A541-B9A663327F4D}" sibTransId="{7508EBFD-6E42-4125-8782-327D804B5F0F}"/>
    <dgm:cxn modelId="{42F17804-D7F3-4201-8C7D-6D33D62B497B}" srcId="{686D3484-6BB3-4140-9B93-71D01BC18D7E}" destId="{B61A8358-0394-4A37-960D-F34A8C35D7C2}" srcOrd="0" destOrd="0" parTransId="{BA29FF64-E4EC-4FB8-98F7-C63A27E0454C}" sibTransId="{4BC7291F-B859-44C7-935C-935AAE0EC1A7}"/>
    <dgm:cxn modelId="{45F25003-C558-40E7-B266-F6E53DA36BCC}" srcId="{DE65475D-0AF8-4CCA-AC37-C79FFF539211}" destId="{61FC33ED-5F41-4307-9E85-683793389FC0}" srcOrd="3" destOrd="0" parTransId="{7C38E156-B934-4797-8A61-4721C46C92B2}" sibTransId="{7337E450-4B8F-447A-8248-BDEB25B7D60C}"/>
    <dgm:cxn modelId="{4EF6F89F-E852-4DF4-8C2A-562B76519637}" type="presOf" srcId="{FCBBD3C0-979F-44DE-A3EB-847559C3FD53}" destId="{8AD424AB-1429-490E-B3A1-D6402AAC80A3}" srcOrd="0" destOrd="0" presId="urn:microsoft.com/office/officeart/2005/8/layout/cycle4"/>
    <dgm:cxn modelId="{5543343F-524A-4E02-8A74-D93A48D078EF}" type="presOf" srcId="{A06FAECC-D73F-4DA6-82FB-72D52E5ADC50}" destId="{7CF9DD36-EBD7-4259-8EA7-D0A5C8B932DF}" srcOrd="1" destOrd="0" presId="urn:microsoft.com/office/officeart/2005/8/layout/cycle4"/>
    <dgm:cxn modelId="{08932230-7760-40D4-8D66-0FDFBFE13979}" type="presOf" srcId="{F1D98587-DB68-4E51-9032-D53E563B4017}" destId="{A948E7C9-B288-4660-A876-0844EED9024B}" srcOrd="0" destOrd="3" presId="urn:microsoft.com/office/officeart/2005/8/layout/cycle4"/>
    <dgm:cxn modelId="{9BF6E666-01C1-42A7-9781-3917694CE433}" type="presOf" srcId="{2276C3E6-D7E4-4C46-9F9A-574C323F0543}" destId="{4445F49E-FD05-457E-A074-C31EB0DCB093}" srcOrd="0" destOrd="1" presId="urn:microsoft.com/office/officeart/2005/8/layout/cycle4"/>
    <dgm:cxn modelId="{6C6618E3-7D1A-4B18-BDC8-E1D6C657F6BB}" srcId="{686D3484-6BB3-4140-9B93-71D01BC18D7E}" destId="{61910FD7-2A46-401B-A36B-87F4B22A7DC1}" srcOrd="1" destOrd="0" parTransId="{AC1F18E9-E969-41E3-A80B-529B88711C7C}" sibTransId="{29F060C9-7A3B-4143-9508-8CFB5114CAAB}"/>
    <dgm:cxn modelId="{2EF06A29-D4FD-43C7-9FE5-DB549B2B2B28}" type="presOf" srcId="{711D26A8-267B-46C9-8B4D-3EAB4F369C90}" destId="{AC8625D1-0A25-4F80-98DE-5CBC0A4A6620}" srcOrd="0" destOrd="4" presId="urn:microsoft.com/office/officeart/2005/8/layout/cycle4"/>
    <dgm:cxn modelId="{EEEB9F06-B48B-4059-BE40-AE6C899912C7}" srcId="{686D3484-6BB3-4140-9B93-71D01BC18D7E}" destId="{0D8C7E4E-1501-49F7-B5F4-C1FB8B5F21E2}" srcOrd="2" destOrd="0" parTransId="{28111C80-910F-4838-9F44-B4BF26523F7D}" sibTransId="{0D17930E-98C0-41E3-8914-15937751C124}"/>
    <dgm:cxn modelId="{10168939-4A85-4349-9885-5D5A4D4E265E}" type="presOf" srcId="{B61A8358-0394-4A37-960D-F34A8C35D7C2}" destId="{ACD72554-F859-4075-8E43-6B40EB7C0911}" srcOrd="1" destOrd="0" presId="urn:microsoft.com/office/officeart/2005/8/layout/cycle4"/>
    <dgm:cxn modelId="{814FCCDE-4A00-4800-893C-48492C706E3A}" type="presOf" srcId="{A06FAECC-D73F-4DA6-82FB-72D52E5ADC50}" destId="{4445F49E-FD05-457E-A074-C31EB0DCB093}" srcOrd="0" destOrd="0" presId="urn:microsoft.com/office/officeart/2005/8/layout/cycle4"/>
    <dgm:cxn modelId="{AA9D0101-4DED-4454-A0C0-A12DEBA0C1E1}" type="presOf" srcId="{0D8C7E4E-1501-49F7-B5F4-C1FB8B5F21E2}" destId="{ACD72554-F859-4075-8E43-6B40EB7C0911}" srcOrd="1" destOrd="2" presId="urn:microsoft.com/office/officeart/2005/8/layout/cycle4"/>
    <dgm:cxn modelId="{7E5518DD-956C-44CB-B84C-6B3A465441E9}" type="presOf" srcId="{AB722CF4-CAA1-4F2A-88C0-CAA9FCB17F70}" destId="{996FC6A6-9061-468F-A354-4A61ADFE2DEA}" srcOrd="1" destOrd="0" presId="urn:microsoft.com/office/officeart/2005/8/layout/cycle4"/>
    <dgm:cxn modelId="{469E6D25-1055-4906-8A9B-F108F5329F47}" type="presOf" srcId="{B61A8358-0394-4A37-960D-F34A8C35D7C2}" destId="{A948E7C9-B288-4660-A876-0844EED9024B}" srcOrd="0" destOrd="0" presId="urn:microsoft.com/office/officeart/2005/8/layout/cycle4"/>
    <dgm:cxn modelId="{A1EC8E08-3D0B-4405-8C91-82A4C7468968}" srcId="{DE65475D-0AF8-4CCA-AC37-C79FFF539211}" destId="{AC58BD55-83F4-41FE-A20C-4B4FC517CD23}" srcOrd="2" destOrd="0" parTransId="{FBD6FEAC-1DBD-471B-AF2B-5BEBBFDB252C}" sibTransId="{4A6BD22B-806C-4548-8D55-95AD8CB9834C}"/>
    <dgm:cxn modelId="{F6FD8602-7378-4C5B-B096-767E34F6C1EE}" type="presOf" srcId="{61FC33ED-5F41-4307-9E85-683793389FC0}" destId="{B4647C27-A7B5-4CB4-9DB9-0F95A89A9C28}" srcOrd="1" destOrd="3" presId="urn:microsoft.com/office/officeart/2005/8/layout/cycle4"/>
    <dgm:cxn modelId="{29062B7B-62E7-4B3D-815A-759CA31DBEDB}" srcId="{DE65475D-0AF8-4CCA-AC37-C79FFF539211}" destId="{908BC7A2-F686-4FEC-9AF7-CE3EC55718D7}" srcOrd="0" destOrd="0" parTransId="{B1A5BAC5-3B05-4C1F-BF50-F533B614E71C}" sibTransId="{13917E15-4270-4C43-A976-5FEE2BF116C1}"/>
    <dgm:cxn modelId="{FBA96704-A57E-4D4C-AAED-8B1BB2DE1F77}" type="presOf" srcId="{61910FD7-2A46-401B-A36B-87F4B22A7DC1}" destId="{ACD72554-F859-4075-8E43-6B40EB7C0911}" srcOrd="1" destOrd="1" presId="urn:microsoft.com/office/officeart/2005/8/layout/cycle4"/>
    <dgm:cxn modelId="{AC49EDAC-E404-44F0-BC14-2E6378EF3AD5}" type="presOf" srcId="{61910FD7-2A46-401B-A36B-87F4B22A7DC1}" destId="{A948E7C9-B288-4660-A876-0844EED9024B}" srcOrd="0" destOrd="1" presId="urn:microsoft.com/office/officeart/2005/8/layout/cycle4"/>
    <dgm:cxn modelId="{9F922D61-3315-4795-870A-841A40ED345F}" srcId="{686D3484-6BB3-4140-9B93-71D01BC18D7E}" destId="{F1D98587-DB68-4E51-9032-D53E563B4017}" srcOrd="3" destOrd="0" parTransId="{E0239C9F-75F6-40D9-914C-92BA12E97524}" sibTransId="{DAFB002F-00A0-4995-A7A5-B5A002A6D5D3}"/>
    <dgm:cxn modelId="{C36A2334-C2FA-461D-B50C-081C4FA36F62}" type="presOf" srcId="{908BC7A2-F686-4FEC-9AF7-CE3EC55718D7}" destId="{B4647C27-A7B5-4CB4-9DB9-0F95A89A9C28}" srcOrd="1" destOrd="0" presId="urn:microsoft.com/office/officeart/2005/8/layout/cycle4"/>
    <dgm:cxn modelId="{D2BA0730-9B3E-4CA8-B17B-3B1B01C6288C}" type="presOf" srcId="{F1D98587-DB68-4E51-9032-D53E563B4017}" destId="{ACD72554-F859-4075-8E43-6B40EB7C0911}" srcOrd="1" destOrd="3" presId="urn:microsoft.com/office/officeart/2005/8/layout/cycle4"/>
    <dgm:cxn modelId="{86622A50-6B28-4FEA-A353-0E0F343F951D}" type="presOf" srcId="{272F8BA3-5F6D-489E-9A6D-546DC005989A}" destId="{522BC2DD-0004-4064-BB62-FEF04D80034A}" srcOrd="0" destOrd="0" presId="urn:microsoft.com/office/officeart/2005/8/layout/cycle4"/>
    <dgm:cxn modelId="{7A1C097D-5916-4AA2-9575-14DB10AB1D0D}" type="presParOf" srcId="{522BC2DD-0004-4064-BB62-FEF04D80034A}" destId="{F2FA368F-B5D8-4FB7-A03F-F94D7E93254E}" srcOrd="0" destOrd="0" presId="urn:microsoft.com/office/officeart/2005/8/layout/cycle4"/>
    <dgm:cxn modelId="{14EA1ABC-C827-4B8F-89A0-440901E2B34B}" type="presParOf" srcId="{F2FA368F-B5D8-4FB7-A03F-F94D7E93254E}" destId="{A8E7F581-13EE-476A-91C6-630AEF186EC0}" srcOrd="0" destOrd="0" presId="urn:microsoft.com/office/officeart/2005/8/layout/cycle4"/>
    <dgm:cxn modelId="{D9962124-8EAD-4595-A240-3413968A0502}" type="presParOf" srcId="{A8E7F581-13EE-476A-91C6-630AEF186EC0}" destId="{AC8625D1-0A25-4F80-98DE-5CBC0A4A6620}" srcOrd="0" destOrd="0" presId="urn:microsoft.com/office/officeart/2005/8/layout/cycle4"/>
    <dgm:cxn modelId="{FD44D249-3840-4E77-851B-42B2FAA243CB}" type="presParOf" srcId="{A8E7F581-13EE-476A-91C6-630AEF186EC0}" destId="{B4647C27-A7B5-4CB4-9DB9-0F95A89A9C28}" srcOrd="1" destOrd="0" presId="urn:microsoft.com/office/officeart/2005/8/layout/cycle4"/>
    <dgm:cxn modelId="{501FF679-826F-49A6-99CF-E05B32714BC3}" type="presParOf" srcId="{F2FA368F-B5D8-4FB7-A03F-F94D7E93254E}" destId="{3CC92F0C-C1CE-4A0D-9D7C-28EFBCAD6EE5}" srcOrd="1" destOrd="0" presId="urn:microsoft.com/office/officeart/2005/8/layout/cycle4"/>
    <dgm:cxn modelId="{EE1B8A31-90E2-4460-BA88-F95B5D532CAF}" type="presParOf" srcId="{3CC92F0C-C1CE-4A0D-9D7C-28EFBCAD6EE5}" destId="{A9BD3B41-B6A7-40FB-A418-6F32228E9854}" srcOrd="0" destOrd="0" presId="urn:microsoft.com/office/officeart/2005/8/layout/cycle4"/>
    <dgm:cxn modelId="{DAC392FB-F868-467E-822C-C05C49CB1E60}" type="presParOf" srcId="{3CC92F0C-C1CE-4A0D-9D7C-28EFBCAD6EE5}" destId="{996FC6A6-9061-468F-A354-4A61ADFE2DEA}" srcOrd="1" destOrd="0" presId="urn:microsoft.com/office/officeart/2005/8/layout/cycle4"/>
    <dgm:cxn modelId="{624C7223-1CDD-41FE-B54D-8F3BBB74ECDB}" type="presParOf" srcId="{F2FA368F-B5D8-4FB7-A03F-F94D7E93254E}" destId="{93044B9B-716F-4E84-A4AD-E704D1B407B7}" srcOrd="2" destOrd="0" presId="urn:microsoft.com/office/officeart/2005/8/layout/cycle4"/>
    <dgm:cxn modelId="{C4C0629C-16AB-4594-BA05-100F570D8018}" type="presParOf" srcId="{93044B9B-716F-4E84-A4AD-E704D1B407B7}" destId="{A948E7C9-B288-4660-A876-0844EED9024B}" srcOrd="0" destOrd="0" presId="urn:microsoft.com/office/officeart/2005/8/layout/cycle4"/>
    <dgm:cxn modelId="{C6830EFC-6170-4936-9873-F43FD125552C}" type="presParOf" srcId="{93044B9B-716F-4E84-A4AD-E704D1B407B7}" destId="{ACD72554-F859-4075-8E43-6B40EB7C0911}" srcOrd="1" destOrd="0" presId="urn:microsoft.com/office/officeart/2005/8/layout/cycle4"/>
    <dgm:cxn modelId="{F73C0983-DF28-4ED4-8603-40C388718F26}" type="presParOf" srcId="{F2FA368F-B5D8-4FB7-A03F-F94D7E93254E}" destId="{94D5A81C-6E27-4A30-AB72-AC55666610F2}" srcOrd="3" destOrd="0" presId="urn:microsoft.com/office/officeart/2005/8/layout/cycle4"/>
    <dgm:cxn modelId="{E07AA6BB-84EF-4D78-AF2B-7D2CC6F13E79}" type="presParOf" srcId="{94D5A81C-6E27-4A30-AB72-AC55666610F2}" destId="{4445F49E-FD05-457E-A074-C31EB0DCB093}" srcOrd="0" destOrd="0" presId="urn:microsoft.com/office/officeart/2005/8/layout/cycle4"/>
    <dgm:cxn modelId="{3B76B6DA-F41C-4DAA-B010-301B5245AC80}" type="presParOf" srcId="{94D5A81C-6E27-4A30-AB72-AC55666610F2}" destId="{7CF9DD36-EBD7-4259-8EA7-D0A5C8B932DF}" srcOrd="1" destOrd="0" presId="urn:microsoft.com/office/officeart/2005/8/layout/cycle4"/>
    <dgm:cxn modelId="{898A993A-D49F-4FA2-AD78-A9D3A0B23879}" type="presParOf" srcId="{F2FA368F-B5D8-4FB7-A03F-F94D7E93254E}" destId="{B43C5AC4-0E1F-4B73-A6CD-C3BC44477E8E}" srcOrd="4" destOrd="0" presId="urn:microsoft.com/office/officeart/2005/8/layout/cycle4"/>
    <dgm:cxn modelId="{4DFE800F-0643-45AE-B949-6C24356BD2E4}" type="presParOf" srcId="{522BC2DD-0004-4064-BB62-FEF04D80034A}" destId="{55ABFE01-84D2-4763-BCEF-5E9F2619DDE1}" srcOrd="1" destOrd="0" presId="urn:microsoft.com/office/officeart/2005/8/layout/cycle4"/>
    <dgm:cxn modelId="{20A575F2-676E-430C-AE20-A3EA8F3D01A2}" type="presParOf" srcId="{55ABFE01-84D2-4763-BCEF-5E9F2619DDE1}" destId="{4B88A636-7FAB-43FD-BF35-A3C0DB357245}" srcOrd="0" destOrd="0" presId="urn:microsoft.com/office/officeart/2005/8/layout/cycle4"/>
    <dgm:cxn modelId="{55699DFA-9103-44E8-8852-D114F7686E53}" type="presParOf" srcId="{55ABFE01-84D2-4763-BCEF-5E9F2619DDE1}" destId="{8AD424AB-1429-490E-B3A1-D6402AAC80A3}" srcOrd="1" destOrd="0" presId="urn:microsoft.com/office/officeart/2005/8/layout/cycle4"/>
    <dgm:cxn modelId="{4ADAF338-2664-441C-A219-4CACE0F57601}" type="presParOf" srcId="{55ABFE01-84D2-4763-BCEF-5E9F2619DDE1}" destId="{EAF52A23-3A57-4AEB-A520-8A43358B142E}" srcOrd="2" destOrd="0" presId="urn:microsoft.com/office/officeart/2005/8/layout/cycle4"/>
    <dgm:cxn modelId="{2937ED51-D430-4E03-A005-7A0A94ADA43B}" type="presParOf" srcId="{55ABFE01-84D2-4763-BCEF-5E9F2619DDE1}" destId="{8895824E-FC39-44C6-88D2-1631ECF4DBDB}" srcOrd="3" destOrd="0" presId="urn:microsoft.com/office/officeart/2005/8/layout/cycle4"/>
    <dgm:cxn modelId="{687E454E-36D2-416B-A755-BDDE8FC2FF38}" type="presParOf" srcId="{55ABFE01-84D2-4763-BCEF-5E9F2619DDE1}" destId="{DE1F2111-88E2-4660-BC65-1EF8D50AD2A8}" srcOrd="4" destOrd="0" presId="urn:microsoft.com/office/officeart/2005/8/layout/cycle4"/>
    <dgm:cxn modelId="{99947442-AEDA-483C-A6DC-3D414E6DEFFB}" type="presParOf" srcId="{522BC2DD-0004-4064-BB62-FEF04D80034A}" destId="{7677AF9B-273F-40C5-92B8-1BC0992F7F5F}" srcOrd="2" destOrd="0" presId="urn:microsoft.com/office/officeart/2005/8/layout/cycle4"/>
    <dgm:cxn modelId="{F61C81F3-4FBB-4A86-B61A-6051121B299F}" type="presParOf" srcId="{522BC2DD-0004-4064-BB62-FEF04D80034A}" destId="{A07BAA97-B03B-4B7F-9EC4-21B0DA9FD96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C8AD84-0B48-4A33-A06C-6D531C0EB11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5775837C-1BAC-4B07-AA21-897C26A0492B}">
      <dgm:prSet/>
      <dgm:spPr/>
      <dgm:t>
        <a:bodyPr/>
        <a:lstStyle/>
        <a:p>
          <a:r>
            <a:rPr lang="tr-TR" b="1"/>
            <a:t>PUKÖ Menüsü</a:t>
          </a:r>
          <a:endParaRPr lang="tr-TR"/>
        </a:p>
      </dgm:t>
    </dgm:pt>
    <dgm:pt modelId="{EE63867D-41D9-4820-86AF-20F2F225D74C}" type="parTrans" cxnId="{83B37ABC-26DB-400D-A6CB-0FAD5C01EE30}">
      <dgm:prSet/>
      <dgm:spPr/>
      <dgm:t>
        <a:bodyPr/>
        <a:lstStyle/>
        <a:p>
          <a:endParaRPr lang="tr-TR"/>
        </a:p>
      </dgm:t>
    </dgm:pt>
    <dgm:pt modelId="{7D2F2073-FBC3-47D6-8E56-F9F9D2528225}" type="sibTrans" cxnId="{83B37ABC-26DB-400D-A6CB-0FAD5C01EE30}">
      <dgm:prSet/>
      <dgm:spPr/>
      <dgm:t>
        <a:bodyPr/>
        <a:lstStyle/>
        <a:p>
          <a:endParaRPr lang="tr-TR"/>
        </a:p>
      </dgm:t>
    </dgm:pt>
    <dgm:pt modelId="{7097055A-DEC2-49B7-84C4-CAE3A6410D4B}" type="pres">
      <dgm:prSet presAssocID="{97C8AD84-0B48-4A33-A06C-6D531C0EB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DEE974-AD01-43A6-9522-D0929BE63933}" type="pres">
      <dgm:prSet presAssocID="{5775837C-1BAC-4B07-AA21-897C26A049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6680D0-96E3-4D94-91B6-90D5BACEDAB5}" type="presOf" srcId="{97C8AD84-0B48-4A33-A06C-6D531C0EB11B}" destId="{7097055A-DEC2-49B7-84C4-CAE3A6410D4B}" srcOrd="0" destOrd="0" presId="urn:microsoft.com/office/officeart/2005/8/layout/vList2"/>
    <dgm:cxn modelId="{83B37ABC-26DB-400D-A6CB-0FAD5C01EE30}" srcId="{97C8AD84-0B48-4A33-A06C-6D531C0EB11B}" destId="{5775837C-1BAC-4B07-AA21-897C26A0492B}" srcOrd="0" destOrd="0" parTransId="{EE63867D-41D9-4820-86AF-20F2F225D74C}" sibTransId="{7D2F2073-FBC3-47D6-8E56-F9F9D2528225}"/>
    <dgm:cxn modelId="{CAA285C1-6585-4877-944F-FE704BF27CF9}" type="presOf" srcId="{5775837C-1BAC-4B07-AA21-897C26A0492B}" destId="{55DEE974-AD01-43A6-9522-D0929BE63933}" srcOrd="0" destOrd="0" presId="urn:microsoft.com/office/officeart/2005/8/layout/vList2"/>
    <dgm:cxn modelId="{2517C9F2-0BDF-46A7-B796-C1F5632949DC}" type="presParOf" srcId="{7097055A-DEC2-49B7-84C4-CAE3A6410D4B}" destId="{55DEE974-AD01-43A6-9522-D0929BE639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4B4A2E-7081-48D8-B758-089FD6A032A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9B4958D9-A78C-4DE1-BE2E-D30FD150AEF0}">
      <dgm:prSet/>
      <dgm:spPr/>
      <dgm:t>
        <a:bodyPr/>
        <a:lstStyle/>
        <a:p>
          <a:r>
            <a:rPr lang="tr-TR" b="1"/>
            <a:t>A.1.5. Kamuoyunu bilgilendirme ve hesap verebilirlik</a:t>
          </a:r>
          <a:endParaRPr lang="tr-TR"/>
        </a:p>
      </dgm:t>
    </dgm:pt>
    <dgm:pt modelId="{8949EECD-289E-4B1F-9479-EE7A212074AE}" type="parTrans" cxnId="{7ED34103-258B-48EF-B180-1F71E31EE878}">
      <dgm:prSet/>
      <dgm:spPr/>
      <dgm:t>
        <a:bodyPr/>
        <a:lstStyle/>
        <a:p>
          <a:endParaRPr lang="tr-TR"/>
        </a:p>
      </dgm:t>
    </dgm:pt>
    <dgm:pt modelId="{0D48BF9B-39B7-4C96-B0C8-A2EAB52D7A9E}" type="sibTrans" cxnId="{7ED34103-258B-48EF-B180-1F71E31EE878}">
      <dgm:prSet/>
      <dgm:spPr/>
      <dgm:t>
        <a:bodyPr/>
        <a:lstStyle/>
        <a:p>
          <a:endParaRPr lang="tr-TR"/>
        </a:p>
      </dgm:t>
    </dgm:pt>
    <dgm:pt modelId="{5F773930-44BF-41B7-8A6A-C912B89D3E76}" type="pres">
      <dgm:prSet presAssocID="{884B4A2E-7081-48D8-B758-089FD6A032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30371E-1A43-472C-9ED5-F964D12832E6}" type="pres">
      <dgm:prSet presAssocID="{9B4958D9-A78C-4DE1-BE2E-D30FD150AE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9343B6-C832-4B69-8CA2-EA430A24F947}" type="presOf" srcId="{9B4958D9-A78C-4DE1-BE2E-D30FD150AEF0}" destId="{BD30371E-1A43-472C-9ED5-F964D12832E6}" srcOrd="0" destOrd="0" presId="urn:microsoft.com/office/officeart/2005/8/layout/vList2"/>
    <dgm:cxn modelId="{44C8806E-BFC2-4966-9B1A-8ECCFABFE0B5}" type="presOf" srcId="{884B4A2E-7081-48D8-B758-089FD6A032A0}" destId="{5F773930-44BF-41B7-8A6A-C912B89D3E76}" srcOrd="0" destOrd="0" presId="urn:microsoft.com/office/officeart/2005/8/layout/vList2"/>
    <dgm:cxn modelId="{7ED34103-258B-48EF-B180-1F71E31EE878}" srcId="{884B4A2E-7081-48D8-B758-089FD6A032A0}" destId="{9B4958D9-A78C-4DE1-BE2E-D30FD150AEF0}" srcOrd="0" destOrd="0" parTransId="{8949EECD-289E-4B1F-9479-EE7A212074AE}" sibTransId="{0D48BF9B-39B7-4C96-B0C8-A2EAB52D7A9E}"/>
    <dgm:cxn modelId="{2DF09C58-B38F-46C8-A3A8-B71069DCE067}" type="presParOf" srcId="{5F773930-44BF-41B7-8A6A-C912B89D3E76}" destId="{BD30371E-1A43-472C-9ED5-F964D12832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399AC2-3D4D-4070-8FF2-11CA0BA9619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2B081B0B-8826-4FCB-9BC6-3ED8B099E3FD}">
      <dgm:prSet/>
      <dgm:spPr/>
      <dgm:t>
        <a:bodyPr/>
        <a:lstStyle/>
        <a:p>
          <a:r>
            <a:rPr lang="tr-TR"/>
            <a:t>Kamuoyunu bilgilendirmede hangi kanalların nasıl kullanılacağının tasarlanması,</a:t>
          </a:r>
        </a:p>
      </dgm:t>
    </dgm:pt>
    <dgm:pt modelId="{0F6C7369-28A5-4F05-91E8-B2A12DC42B92}" type="parTrans" cxnId="{A6A0764B-4019-4521-91E8-94409872F5FE}">
      <dgm:prSet/>
      <dgm:spPr/>
      <dgm:t>
        <a:bodyPr/>
        <a:lstStyle/>
        <a:p>
          <a:endParaRPr lang="tr-TR"/>
        </a:p>
      </dgm:t>
    </dgm:pt>
    <dgm:pt modelId="{B172E50D-C143-434E-945D-96E0C3F9B960}" type="sibTrans" cxnId="{A6A0764B-4019-4521-91E8-94409872F5FE}">
      <dgm:prSet/>
      <dgm:spPr/>
      <dgm:t>
        <a:bodyPr/>
        <a:lstStyle/>
        <a:p>
          <a:endParaRPr lang="tr-TR"/>
        </a:p>
      </dgm:t>
    </dgm:pt>
    <dgm:pt modelId="{808F04A6-8181-4D26-8B3C-CA461C85B8E9}">
      <dgm:prSet/>
      <dgm:spPr/>
      <dgm:t>
        <a:bodyPr/>
        <a:lstStyle/>
        <a:p>
          <a:r>
            <a:rPr lang="tr-TR"/>
            <a:t>Sistematik olması,</a:t>
          </a:r>
        </a:p>
      </dgm:t>
    </dgm:pt>
    <dgm:pt modelId="{AD02361D-DF14-44A0-9A3B-3BF3BA79DB0B}" type="parTrans" cxnId="{A099CBAA-0EA3-4ADE-819B-306D773A7D72}">
      <dgm:prSet/>
      <dgm:spPr/>
      <dgm:t>
        <a:bodyPr/>
        <a:lstStyle/>
        <a:p>
          <a:endParaRPr lang="tr-TR"/>
        </a:p>
      </dgm:t>
    </dgm:pt>
    <dgm:pt modelId="{1DE4C7A8-AC3B-462F-A0A3-0D7A3D109F9C}" type="sibTrans" cxnId="{A099CBAA-0EA3-4ADE-819B-306D773A7D72}">
      <dgm:prSet/>
      <dgm:spPr/>
      <dgm:t>
        <a:bodyPr/>
        <a:lstStyle/>
        <a:p>
          <a:endParaRPr lang="tr-TR"/>
        </a:p>
      </dgm:t>
    </dgm:pt>
    <dgm:pt modelId="{15DE23B7-810F-4669-9FFA-9BF6329620A6}">
      <dgm:prSet/>
      <dgm:spPr/>
      <dgm:t>
        <a:bodyPr/>
        <a:lstStyle/>
        <a:p>
          <a:r>
            <a:rPr lang="tr-TR"/>
            <a:t>Web sayfalarının güncel olması,</a:t>
          </a:r>
        </a:p>
      </dgm:t>
    </dgm:pt>
    <dgm:pt modelId="{389BD719-F250-4DE8-A74C-E46796535CBA}" type="parTrans" cxnId="{540365CC-D043-4D3A-854D-1F8CE8E75998}">
      <dgm:prSet/>
      <dgm:spPr/>
      <dgm:t>
        <a:bodyPr/>
        <a:lstStyle/>
        <a:p>
          <a:endParaRPr lang="tr-TR"/>
        </a:p>
      </dgm:t>
    </dgm:pt>
    <dgm:pt modelId="{C3E3C025-72D1-4821-861F-70A9948CFF29}" type="sibTrans" cxnId="{540365CC-D043-4D3A-854D-1F8CE8E75998}">
      <dgm:prSet/>
      <dgm:spPr/>
      <dgm:t>
        <a:bodyPr/>
        <a:lstStyle/>
        <a:p>
          <a:endParaRPr lang="tr-TR"/>
        </a:p>
      </dgm:t>
    </dgm:pt>
    <dgm:pt modelId="{0F413429-8FCA-45ED-963F-79C6832A5891}">
      <dgm:prSet/>
      <dgm:spPr/>
      <dgm:t>
        <a:bodyPr/>
        <a:lstStyle/>
        <a:p>
          <a:r>
            <a:rPr lang="tr-TR"/>
            <a:t>İçe ve dışa hesap verme yöntemlerinin uygulanması,</a:t>
          </a:r>
        </a:p>
      </dgm:t>
    </dgm:pt>
    <dgm:pt modelId="{0E05A6EA-E28F-4AEB-9317-E16AB90C1AD0}" type="parTrans" cxnId="{EC3FD98C-D7AF-4117-B86C-0E3E9F677EB6}">
      <dgm:prSet/>
      <dgm:spPr/>
      <dgm:t>
        <a:bodyPr/>
        <a:lstStyle/>
        <a:p>
          <a:endParaRPr lang="tr-TR"/>
        </a:p>
      </dgm:t>
    </dgm:pt>
    <dgm:pt modelId="{2165BCEB-5AE8-4A48-B440-5A562AD1B2FD}" type="sibTrans" cxnId="{EC3FD98C-D7AF-4117-B86C-0E3E9F677EB6}">
      <dgm:prSet/>
      <dgm:spPr/>
      <dgm:t>
        <a:bodyPr/>
        <a:lstStyle/>
        <a:p>
          <a:endParaRPr lang="tr-TR"/>
        </a:p>
      </dgm:t>
    </dgm:pt>
    <dgm:pt modelId="{AFE41E00-4FAA-4FBB-919D-A557AFFD61A8}">
      <dgm:prSet/>
      <dgm:spPr/>
      <dgm:t>
        <a:bodyPr/>
        <a:lstStyle/>
        <a:p>
          <a:r>
            <a:rPr lang="tr-TR"/>
            <a:t>Alınan geri beslemeler ile etkinliğin değerlendirilmesi,</a:t>
          </a:r>
        </a:p>
      </dgm:t>
    </dgm:pt>
    <dgm:pt modelId="{E72A5448-38D0-4762-A94D-0070A64DFD69}" type="parTrans" cxnId="{0055BFB6-0157-4CFB-9873-6FC016B9D371}">
      <dgm:prSet/>
      <dgm:spPr/>
      <dgm:t>
        <a:bodyPr/>
        <a:lstStyle/>
        <a:p>
          <a:endParaRPr lang="tr-TR"/>
        </a:p>
      </dgm:t>
    </dgm:pt>
    <dgm:pt modelId="{47F637E1-C403-4EEB-9884-8E46187AD83C}" type="sibTrans" cxnId="{0055BFB6-0157-4CFB-9873-6FC016B9D371}">
      <dgm:prSet/>
      <dgm:spPr/>
      <dgm:t>
        <a:bodyPr/>
        <a:lstStyle/>
        <a:p>
          <a:endParaRPr lang="tr-TR"/>
        </a:p>
      </dgm:t>
    </dgm:pt>
    <dgm:pt modelId="{CE753189-1B58-4841-A0E8-0C902C33F41A}">
      <dgm:prSet/>
      <dgm:spPr/>
      <dgm:t>
        <a:bodyPr/>
        <a:lstStyle/>
        <a:p>
          <a:r>
            <a:rPr lang="tr-TR"/>
            <a:t>Dış paydaşlar ile ilişkilerin değerlendirilmesi, </a:t>
          </a:r>
        </a:p>
      </dgm:t>
    </dgm:pt>
    <dgm:pt modelId="{F91CFEB1-2F6D-4C5E-8E10-9091DE4F779C}" type="parTrans" cxnId="{497CF7F0-3FC0-401A-A05E-DDD5FE1B6665}">
      <dgm:prSet/>
      <dgm:spPr/>
      <dgm:t>
        <a:bodyPr/>
        <a:lstStyle/>
        <a:p>
          <a:endParaRPr lang="tr-TR"/>
        </a:p>
      </dgm:t>
    </dgm:pt>
    <dgm:pt modelId="{BBF41ABD-F86F-49F8-80FB-7045AA014FD4}" type="sibTrans" cxnId="{497CF7F0-3FC0-401A-A05E-DDD5FE1B6665}">
      <dgm:prSet/>
      <dgm:spPr/>
      <dgm:t>
        <a:bodyPr/>
        <a:lstStyle/>
        <a:p>
          <a:endParaRPr lang="tr-TR"/>
        </a:p>
      </dgm:t>
    </dgm:pt>
    <dgm:pt modelId="{DF7E12C6-7411-4CF6-8CD4-7C43BC15C707}" type="pres">
      <dgm:prSet presAssocID="{70399AC2-3D4D-4070-8FF2-11CA0BA961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6D36895-927E-4DAD-B5C1-AAADF2CA7CEC}" type="pres">
      <dgm:prSet presAssocID="{2B081B0B-8826-4FCB-9BC6-3ED8B099E3F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FCA93F-63A9-4BB1-870E-9128820A2A8D}" type="pres">
      <dgm:prSet presAssocID="{B172E50D-C143-434E-945D-96E0C3F9B960}" presName="spacer" presStyleCnt="0"/>
      <dgm:spPr/>
    </dgm:pt>
    <dgm:pt modelId="{932DF92F-64D1-4D47-AC1B-025D5D4F9925}" type="pres">
      <dgm:prSet presAssocID="{808F04A6-8181-4D26-8B3C-CA461C85B8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AF50F0-FA92-4834-9EED-3E320FDDB717}" type="pres">
      <dgm:prSet presAssocID="{1DE4C7A8-AC3B-462F-A0A3-0D7A3D109F9C}" presName="spacer" presStyleCnt="0"/>
      <dgm:spPr/>
    </dgm:pt>
    <dgm:pt modelId="{1998F7A4-12D0-4945-AAC2-BFFF03DCAE92}" type="pres">
      <dgm:prSet presAssocID="{15DE23B7-810F-4669-9FFA-9BF6329620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09FBE2-9DF8-47BE-9816-3E3EC5827F2D}" type="pres">
      <dgm:prSet presAssocID="{C3E3C025-72D1-4821-861F-70A9948CFF29}" presName="spacer" presStyleCnt="0"/>
      <dgm:spPr/>
    </dgm:pt>
    <dgm:pt modelId="{D73E79AA-6F22-4628-BC03-3F7E40597482}" type="pres">
      <dgm:prSet presAssocID="{0F413429-8FCA-45ED-963F-79C6832A589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6B1689-03BC-4EA0-9228-46573BECDFCD}" type="pres">
      <dgm:prSet presAssocID="{2165BCEB-5AE8-4A48-B440-5A562AD1B2FD}" presName="spacer" presStyleCnt="0"/>
      <dgm:spPr/>
    </dgm:pt>
    <dgm:pt modelId="{9952DD48-7176-4791-95D5-55B8A7860726}" type="pres">
      <dgm:prSet presAssocID="{AFE41E00-4FAA-4FBB-919D-A557AFFD61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0F49BC-0B3C-49D7-B455-8A576BD596A1}" type="pres">
      <dgm:prSet presAssocID="{47F637E1-C403-4EEB-9884-8E46187AD83C}" presName="spacer" presStyleCnt="0"/>
      <dgm:spPr/>
    </dgm:pt>
    <dgm:pt modelId="{64FED0E7-43C9-43D0-A044-44EE37791A60}" type="pres">
      <dgm:prSet presAssocID="{CE753189-1B58-4841-A0E8-0C902C33F4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DF15D4-6588-4D32-94A3-E99DA1C4A608}" type="presOf" srcId="{808F04A6-8181-4D26-8B3C-CA461C85B8E9}" destId="{932DF92F-64D1-4D47-AC1B-025D5D4F9925}" srcOrd="0" destOrd="0" presId="urn:microsoft.com/office/officeart/2005/8/layout/vList2"/>
    <dgm:cxn modelId="{497CF7F0-3FC0-401A-A05E-DDD5FE1B6665}" srcId="{70399AC2-3D4D-4070-8FF2-11CA0BA96195}" destId="{CE753189-1B58-4841-A0E8-0C902C33F41A}" srcOrd="5" destOrd="0" parTransId="{F91CFEB1-2F6D-4C5E-8E10-9091DE4F779C}" sibTransId="{BBF41ABD-F86F-49F8-80FB-7045AA014FD4}"/>
    <dgm:cxn modelId="{EC3FD98C-D7AF-4117-B86C-0E3E9F677EB6}" srcId="{70399AC2-3D4D-4070-8FF2-11CA0BA96195}" destId="{0F413429-8FCA-45ED-963F-79C6832A5891}" srcOrd="3" destOrd="0" parTransId="{0E05A6EA-E28F-4AEB-9317-E16AB90C1AD0}" sibTransId="{2165BCEB-5AE8-4A48-B440-5A562AD1B2FD}"/>
    <dgm:cxn modelId="{0FF1BB5E-C4F2-4466-8B1D-DAB24BD0D90F}" type="presOf" srcId="{AFE41E00-4FAA-4FBB-919D-A557AFFD61A8}" destId="{9952DD48-7176-4791-95D5-55B8A7860726}" srcOrd="0" destOrd="0" presId="urn:microsoft.com/office/officeart/2005/8/layout/vList2"/>
    <dgm:cxn modelId="{0055BFB6-0157-4CFB-9873-6FC016B9D371}" srcId="{70399AC2-3D4D-4070-8FF2-11CA0BA96195}" destId="{AFE41E00-4FAA-4FBB-919D-A557AFFD61A8}" srcOrd="4" destOrd="0" parTransId="{E72A5448-38D0-4762-A94D-0070A64DFD69}" sibTransId="{47F637E1-C403-4EEB-9884-8E46187AD83C}"/>
    <dgm:cxn modelId="{A6A0764B-4019-4521-91E8-94409872F5FE}" srcId="{70399AC2-3D4D-4070-8FF2-11CA0BA96195}" destId="{2B081B0B-8826-4FCB-9BC6-3ED8B099E3FD}" srcOrd="0" destOrd="0" parTransId="{0F6C7369-28A5-4F05-91E8-B2A12DC42B92}" sibTransId="{B172E50D-C143-434E-945D-96E0C3F9B960}"/>
    <dgm:cxn modelId="{96040183-2434-4289-9BCF-348F581A9C51}" type="presOf" srcId="{15DE23B7-810F-4669-9FFA-9BF6329620A6}" destId="{1998F7A4-12D0-4945-AAC2-BFFF03DCAE92}" srcOrd="0" destOrd="0" presId="urn:microsoft.com/office/officeart/2005/8/layout/vList2"/>
    <dgm:cxn modelId="{C7E5C9CA-A908-4883-9CAD-78226987DB4A}" type="presOf" srcId="{70399AC2-3D4D-4070-8FF2-11CA0BA96195}" destId="{DF7E12C6-7411-4CF6-8CD4-7C43BC15C707}" srcOrd="0" destOrd="0" presId="urn:microsoft.com/office/officeart/2005/8/layout/vList2"/>
    <dgm:cxn modelId="{540365CC-D043-4D3A-854D-1F8CE8E75998}" srcId="{70399AC2-3D4D-4070-8FF2-11CA0BA96195}" destId="{15DE23B7-810F-4669-9FFA-9BF6329620A6}" srcOrd="2" destOrd="0" parTransId="{389BD719-F250-4DE8-A74C-E46796535CBA}" sibTransId="{C3E3C025-72D1-4821-861F-70A9948CFF29}"/>
    <dgm:cxn modelId="{6485F106-7E22-484E-AF64-9E7ACEE452A7}" type="presOf" srcId="{0F413429-8FCA-45ED-963F-79C6832A5891}" destId="{D73E79AA-6F22-4628-BC03-3F7E40597482}" srcOrd="0" destOrd="0" presId="urn:microsoft.com/office/officeart/2005/8/layout/vList2"/>
    <dgm:cxn modelId="{BC0F6022-DA08-4091-9D5F-367FA4ABF6F3}" type="presOf" srcId="{2B081B0B-8826-4FCB-9BC6-3ED8B099E3FD}" destId="{16D36895-927E-4DAD-B5C1-AAADF2CA7CEC}" srcOrd="0" destOrd="0" presId="urn:microsoft.com/office/officeart/2005/8/layout/vList2"/>
    <dgm:cxn modelId="{A87C2B1B-7D37-4FAE-BFAE-CAEBD4667A51}" type="presOf" srcId="{CE753189-1B58-4841-A0E8-0C902C33F41A}" destId="{64FED0E7-43C9-43D0-A044-44EE37791A60}" srcOrd="0" destOrd="0" presId="urn:microsoft.com/office/officeart/2005/8/layout/vList2"/>
    <dgm:cxn modelId="{A099CBAA-0EA3-4ADE-819B-306D773A7D72}" srcId="{70399AC2-3D4D-4070-8FF2-11CA0BA96195}" destId="{808F04A6-8181-4D26-8B3C-CA461C85B8E9}" srcOrd="1" destOrd="0" parTransId="{AD02361D-DF14-44A0-9A3B-3BF3BA79DB0B}" sibTransId="{1DE4C7A8-AC3B-462F-A0A3-0D7A3D109F9C}"/>
    <dgm:cxn modelId="{F452022A-5292-42B5-8431-9E316B34F1BD}" type="presParOf" srcId="{DF7E12C6-7411-4CF6-8CD4-7C43BC15C707}" destId="{16D36895-927E-4DAD-B5C1-AAADF2CA7CEC}" srcOrd="0" destOrd="0" presId="urn:microsoft.com/office/officeart/2005/8/layout/vList2"/>
    <dgm:cxn modelId="{6735B4D6-6EE2-4C78-A320-7BEE6A1F64C9}" type="presParOf" srcId="{DF7E12C6-7411-4CF6-8CD4-7C43BC15C707}" destId="{31FCA93F-63A9-4BB1-870E-9128820A2A8D}" srcOrd="1" destOrd="0" presId="urn:microsoft.com/office/officeart/2005/8/layout/vList2"/>
    <dgm:cxn modelId="{93A79BD4-B195-4441-9071-3DF500AB23C5}" type="presParOf" srcId="{DF7E12C6-7411-4CF6-8CD4-7C43BC15C707}" destId="{932DF92F-64D1-4D47-AC1B-025D5D4F9925}" srcOrd="2" destOrd="0" presId="urn:microsoft.com/office/officeart/2005/8/layout/vList2"/>
    <dgm:cxn modelId="{E4261366-D7F2-4007-BD9A-E21C428AAE38}" type="presParOf" srcId="{DF7E12C6-7411-4CF6-8CD4-7C43BC15C707}" destId="{BAAF50F0-FA92-4834-9EED-3E320FDDB717}" srcOrd="3" destOrd="0" presId="urn:microsoft.com/office/officeart/2005/8/layout/vList2"/>
    <dgm:cxn modelId="{AABA83C6-1490-47C2-8AEC-F559067AE71A}" type="presParOf" srcId="{DF7E12C6-7411-4CF6-8CD4-7C43BC15C707}" destId="{1998F7A4-12D0-4945-AAC2-BFFF03DCAE92}" srcOrd="4" destOrd="0" presId="urn:microsoft.com/office/officeart/2005/8/layout/vList2"/>
    <dgm:cxn modelId="{A7DEA35D-0522-40AA-BF3C-4A2B4427A432}" type="presParOf" srcId="{DF7E12C6-7411-4CF6-8CD4-7C43BC15C707}" destId="{9409FBE2-9DF8-47BE-9816-3E3EC5827F2D}" srcOrd="5" destOrd="0" presId="urn:microsoft.com/office/officeart/2005/8/layout/vList2"/>
    <dgm:cxn modelId="{B2807E2A-F128-406C-A7F3-C41E773E20A3}" type="presParOf" srcId="{DF7E12C6-7411-4CF6-8CD4-7C43BC15C707}" destId="{D73E79AA-6F22-4628-BC03-3F7E40597482}" srcOrd="6" destOrd="0" presId="urn:microsoft.com/office/officeart/2005/8/layout/vList2"/>
    <dgm:cxn modelId="{0F890091-2E78-4966-8C20-E1C756682117}" type="presParOf" srcId="{DF7E12C6-7411-4CF6-8CD4-7C43BC15C707}" destId="{196B1689-03BC-4EA0-9228-46573BECDFCD}" srcOrd="7" destOrd="0" presId="urn:microsoft.com/office/officeart/2005/8/layout/vList2"/>
    <dgm:cxn modelId="{6146D695-CD18-40D5-87CD-D67B7934344F}" type="presParOf" srcId="{DF7E12C6-7411-4CF6-8CD4-7C43BC15C707}" destId="{9952DD48-7176-4791-95D5-55B8A7860726}" srcOrd="8" destOrd="0" presId="urn:microsoft.com/office/officeart/2005/8/layout/vList2"/>
    <dgm:cxn modelId="{B6A7758A-F629-4371-AAC2-09F562F1B410}" type="presParOf" srcId="{DF7E12C6-7411-4CF6-8CD4-7C43BC15C707}" destId="{B50F49BC-0B3C-49D7-B455-8A576BD596A1}" srcOrd="9" destOrd="0" presId="urn:microsoft.com/office/officeart/2005/8/layout/vList2"/>
    <dgm:cxn modelId="{B3AA634F-5489-4BAE-AEDE-F799C5C41FE4}" type="presParOf" srcId="{DF7E12C6-7411-4CF6-8CD4-7C43BC15C707}" destId="{64FED0E7-43C9-43D0-A044-44EE37791A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B1DDE6-8EB3-4B56-AFFB-75956DE271B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BBE050CE-1666-4BD5-905C-DA38F890D6A3}">
      <dgm:prSet/>
      <dgm:spPr/>
      <dgm:t>
        <a:bodyPr/>
        <a:lstStyle/>
        <a:p>
          <a:r>
            <a:rPr lang="tr-TR" b="1" dirty="0"/>
            <a:t>A.2. Misyon ve Stratejik Amaçlar</a:t>
          </a:r>
          <a:br>
            <a:rPr lang="tr-TR" b="1" dirty="0"/>
          </a:br>
          <a:r>
            <a:rPr lang="tr-TR" b="1" dirty="0"/>
            <a:t>A.2.1. Misyon, vizyon ve politikalar </a:t>
          </a:r>
          <a:endParaRPr lang="tr-TR" dirty="0"/>
        </a:p>
      </dgm:t>
    </dgm:pt>
    <dgm:pt modelId="{72384F3B-24F3-4975-84AD-9A1DE0BC4B00}" type="parTrans" cxnId="{058BC0D9-C329-48B6-BF39-F0E280642DFB}">
      <dgm:prSet/>
      <dgm:spPr/>
      <dgm:t>
        <a:bodyPr/>
        <a:lstStyle/>
        <a:p>
          <a:endParaRPr lang="tr-TR"/>
        </a:p>
      </dgm:t>
    </dgm:pt>
    <dgm:pt modelId="{115B571A-BAB0-4CFD-9835-27EC35C0D961}" type="sibTrans" cxnId="{058BC0D9-C329-48B6-BF39-F0E280642DFB}">
      <dgm:prSet/>
      <dgm:spPr/>
      <dgm:t>
        <a:bodyPr/>
        <a:lstStyle/>
        <a:p>
          <a:endParaRPr lang="tr-TR"/>
        </a:p>
      </dgm:t>
    </dgm:pt>
    <dgm:pt modelId="{3432C265-C9A2-45ED-A82F-FEC8C847433C}" type="pres">
      <dgm:prSet presAssocID="{14B1DDE6-8EB3-4B56-AFFB-75956DE271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E8802F-F845-43C4-A39B-CF2999A3E882}" type="pres">
      <dgm:prSet presAssocID="{BBE050CE-1666-4BD5-905C-DA38F890D6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8BC0D9-C329-48B6-BF39-F0E280642DFB}" srcId="{14B1DDE6-8EB3-4B56-AFFB-75956DE271B1}" destId="{BBE050CE-1666-4BD5-905C-DA38F890D6A3}" srcOrd="0" destOrd="0" parTransId="{72384F3B-24F3-4975-84AD-9A1DE0BC4B00}" sibTransId="{115B571A-BAB0-4CFD-9835-27EC35C0D961}"/>
    <dgm:cxn modelId="{4554FEC6-6997-467B-BC4E-51383180C225}" type="presOf" srcId="{BBE050CE-1666-4BD5-905C-DA38F890D6A3}" destId="{89E8802F-F845-43C4-A39B-CF2999A3E882}" srcOrd="0" destOrd="0" presId="urn:microsoft.com/office/officeart/2005/8/layout/vList2"/>
    <dgm:cxn modelId="{0414FF6D-884C-42D4-966C-526B0A9A3C8A}" type="presOf" srcId="{14B1DDE6-8EB3-4B56-AFFB-75956DE271B1}" destId="{3432C265-C9A2-45ED-A82F-FEC8C847433C}" srcOrd="0" destOrd="0" presId="urn:microsoft.com/office/officeart/2005/8/layout/vList2"/>
    <dgm:cxn modelId="{B7A3F5EF-88A3-478A-B2DF-1188483DD658}" type="presParOf" srcId="{3432C265-C9A2-45ED-A82F-FEC8C847433C}" destId="{89E8802F-F845-43C4-A39B-CF2999A3E8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8D0F36-BE13-462E-95D4-3F01043128B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87C87465-17DC-4CD1-9ABB-98967352033B}">
      <dgm:prSet/>
      <dgm:spPr/>
      <dgm:t>
        <a:bodyPr/>
        <a:lstStyle/>
        <a:p>
          <a:r>
            <a:rPr lang="tr-TR" dirty="0"/>
            <a:t>Misyon, vizyonun ve kalite politikasının tanımlanması,</a:t>
          </a:r>
        </a:p>
      </dgm:t>
    </dgm:pt>
    <dgm:pt modelId="{188FAC2B-29A5-42D0-A7D4-C3889A90A31C}" type="parTrans" cxnId="{A0B86361-824A-4CE7-8BCE-7ED6B23291B1}">
      <dgm:prSet/>
      <dgm:spPr/>
      <dgm:t>
        <a:bodyPr/>
        <a:lstStyle/>
        <a:p>
          <a:endParaRPr lang="tr-TR"/>
        </a:p>
      </dgm:t>
    </dgm:pt>
    <dgm:pt modelId="{EC1390A5-7CF7-4029-9458-A38C880D702C}" type="sibTrans" cxnId="{A0B86361-824A-4CE7-8BCE-7ED6B23291B1}">
      <dgm:prSet/>
      <dgm:spPr/>
      <dgm:t>
        <a:bodyPr/>
        <a:lstStyle/>
        <a:p>
          <a:endParaRPr lang="tr-TR"/>
        </a:p>
      </dgm:t>
    </dgm:pt>
    <dgm:pt modelId="{E1869899-E8EA-41F4-AC92-290DB91542C1}">
      <dgm:prSet/>
      <dgm:spPr/>
      <dgm:t>
        <a:bodyPr/>
        <a:lstStyle/>
        <a:p>
          <a:r>
            <a:rPr lang="tr-TR"/>
            <a:t>Çalışanlarca bilinirliği ve paylaşılması, </a:t>
          </a:r>
        </a:p>
      </dgm:t>
    </dgm:pt>
    <dgm:pt modelId="{8DE717BC-3146-40BC-8A02-B9516F06A509}" type="parTrans" cxnId="{92D1092F-BD03-4DBF-BBD6-4482F7D7C262}">
      <dgm:prSet/>
      <dgm:spPr/>
      <dgm:t>
        <a:bodyPr/>
        <a:lstStyle/>
        <a:p>
          <a:endParaRPr lang="tr-TR"/>
        </a:p>
      </dgm:t>
    </dgm:pt>
    <dgm:pt modelId="{890A0381-2BDF-4F1F-A98C-0C2CC48AF108}" type="sibTrans" cxnId="{92D1092F-BD03-4DBF-BBD6-4482F7D7C262}">
      <dgm:prSet/>
      <dgm:spPr/>
      <dgm:t>
        <a:bodyPr/>
        <a:lstStyle/>
        <a:p>
          <a:endParaRPr lang="tr-TR"/>
        </a:p>
      </dgm:t>
    </dgm:pt>
    <dgm:pt modelId="{850FBDA2-D5BC-42AE-879A-A5B70771A8E7}">
      <dgm:prSet/>
      <dgm:spPr/>
      <dgm:t>
        <a:bodyPr/>
        <a:lstStyle/>
        <a:p>
          <a:r>
            <a:rPr lang="tr-TR"/>
            <a:t>Eğitim ve öğretim, araştırma ve geliştirme, toplumsal katkı, uluslararasılaşma politikaları,</a:t>
          </a:r>
        </a:p>
      </dgm:t>
    </dgm:pt>
    <dgm:pt modelId="{DDA4CD77-459C-43CC-B2C6-2119C59A5360}" type="parTrans" cxnId="{C9C0C597-BE7D-4D09-B060-F2F8342A317F}">
      <dgm:prSet/>
      <dgm:spPr/>
      <dgm:t>
        <a:bodyPr/>
        <a:lstStyle/>
        <a:p>
          <a:endParaRPr lang="tr-TR"/>
        </a:p>
      </dgm:t>
    </dgm:pt>
    <dgm:pt modelId="{47FBB5FD-6CDD-4650-BDC3-1637AC55DD04}" type="sibTrans" cxnId="{C9C0C597-BE7D-4D09-B060-F2F8342A317F}">
      <dgm:prSet/>
      <dgm:spPr/>
      <dgm:t>
        <a:bodyPr/>
        <a:lstStyle/>
        <a:p>
          <a:endParaRPr lang="tr-TR"/>
        </a:p>
      </dgm:t>
    </dgm:pt>
    <dgm:pt modelId="{2F548837-9059-4019-833A-284C49CC5902}" type="pres">
      <dgm:prSet presAssocID="{0C8D0F36-BE13-462E-95D4-3F01043128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2796DF-266E-427F-ABD8-98DA5898DAE6}" type="pres">
      <dgm:prSet presAssocID="{87C87465-17DC-4CD1-9ABB-9896735203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32F5BB-058F-4F60-80DC-AA9D2F756037}" type="pres">
      <dgm:prSet presAssocID="{EC1390A5-7CF7-4029-9458-A38C880D702C}" presName="spacer" presStyleCnt="0"/>
      <dgm:spPr/>
    </dgm:pt>
    <dgm:pt modelId="{97663D41-7012-48FC-9306-941B7FEF8E7D}" type="pres">
      <dgm:prSet presAssocID="{E1869899-E8EA-41F4-AC92-290DB91542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23EBBA-2DC5-438D-BC44-CB216D3209F9}" type="pres">
      <dgm:prSet presAssocID="{890A0381-2BDF-4F1F-A98C-0C2CC48AF108}" presName="spacer" presStyleCnt="0"/>
      <dgm:spPr/>
    </dgm:pt>
    <dgm:pt modelId="{58F44E08-38F4-440A-801E-10D872A3D9E0}" type="pres">
      <dgm:prSet presAssocID="{850FBDA2-D5BC-42AE-879A-A5B70771A8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7F51B86-4716-45B0-AC5C-941A8B883AAF}" type="presOf" srcId="{87C87465-17DC-4CD1-9ABB-98967352033B}" destId="{EF2796DF-266E-427F-ABD8-98DA5898DAE6}" srcOrd="0" destOrd="0" presId="urn:microsoft.com/office/officeart/2005/8/layout/vList2"/>
    <dgm:cxn modelId="{42152799-FE73-43C1-9378-1FFBA0E54F07}" type="presOf" srcId="{0C8D0F36-BE13-462E-95D4-3F01043128BD}" destId="{2F548837-9059-4019-833A-284C49CC5902}" srcOrd="0" destOrd="0" presId="urn:microsoft.com/office/officeart/2005/8/layout/vList2"/>
    <dgm:cxn modelId="{A0B86361-824A-4CE7-8BCE-7ED6B23291B1}" srcId="{0C8D0F36-BE13-462E-95D4-3F01043128BD}" destId="{87C87465-17DC-4CD1-9ABB-98967352033B}" srcOrd="0" destOrd="0" parTransId="{188FAC2B-29A5-42D0-A7D4-C3889A90A31C}" sibTransId="{EC1390A5-7CF7-4029-9458-A38C880D702C}"/>
    <dgm:cxn modelId="{C9C0C597-BE7D-4D09-B060-F2F8342A317F}" srcId="{0C8D0F36-BE13-462E-95D4-3F01043128BD}" destId="{850FBDA2-D5BC-42AE-879A-A5B70771A8E7}" srcOrd="2" destOrd="0" parTransId="{DDA4CD77-459C-43CC-B2C6-2119C59A5360}" sibTransId="{47FBB5FD-6CDD-4650-BDC3-1637AC55DD04}"/>
    <dgm:cxn modelId="{71B21B92-E223-4D4E-B9E6-F3703065FE4D}" type="presOf" srcId="{E1869899-E8EA-41F4-AC92-290DB91542C1}" destId="{97663D41-7012-48FC-9306-941B7FEF8E7D}" srcOrd="0" destOrd="0" presId="urn:microsoft.com/office/officeart/2005/8/layout/vList2"/>
    <dgm:cxn modelId="{92D1092F-BD03-4DBF-BBD6-4482F7D7C262}" srcId="{0C8D0F36-BE13-462E-95D4-3F01043128BD}" destId="{E1869899-E8EA-41F4-AC92-290DB91542C1}" srcOrd="1" destOrd="0" parTransId="{8DE717BC-3146-40BC-8A02-B9516F06A509}" sibTransId="{890A0381-2BDF-4F1F-A98C-0C2CC48AF108}"/>
    <dgm:cxn modelId="{5BA140D8-6F50-46E4-B3E9-040BB5B25D42}" type="presOf" srcId="{850FBDA2-D5BC-42AE-879A-A5B70771A8E7}" destId="{58F44E08-38F4-440A-801E-10D872A3D9E0}" srcOrd="0" destOrd="0" presId="urn:microsoft.com/office/officeart/2005/8/layout/vList2"/>
    <dgm:cxn modelId="{390D86FD-CE75-42FC-AB07-BAEAE53F7070}" type="presParOf" srcId="{2F548837-9059-4019-833A-284C49CC5902}" destId="{EF2796DF-266E-427F-ABD8-98DA5898DAE6}" srcOrd="0" destOrd="0" presId="urn:microsoft.com/office/officeart/2005/8/layout/vList2"/>
    <dgm:cxn modelId="{B0E22A77-2323-4901-B26B-3E5C6BF07F62}" type="presParOf" srcId="{2F548837-9059-4019-833A-284C49CC5902}" destId="{A132F5BB-058F-4F60-80DC-AA9D2F756037}" srcOrd="1" destOrd="0" presId="urn:microsoft.com/office/officeart/2005/8/layout/vList2"/>
    <dgm:cxn modelId="{099D353B-6AAE-4CAC-B8D9-3F902DA4CF6C}" type="presParOf" srcId="{2F548837-9059-4019-833A-284C49CC5902}" destId="{97663D41-7012-48FC-9306-941B7FEF8E7D}" srcOrd="2" destOrd="0" presId="urn:microsoft.com/office/officeart/2005/8/layout/vList2"/>
    <dgm:cxn modelId="{F151B02B-6A62-4A3B-8C2C-476E29B51CF2}" type="presParOf" srcId="{2F548837-9059-4019-833A-284C49CC5902}" destId="{1423EBBA-2DC5-438D-BC44-CB216D3209F9}" srcOrd="3" destOrd="0" presId="urn:microsoft.com/office/officeart/2005/8/layout/vList2"/>
    <dgm:cxn modelId="{F7138181-B48F-4B98-B9EB-68432C7DCC60}" type="presParOf" srcId="{2F548837-9059-4019-833A-284C49CC5902}" destId="{58F44E08-38F4-440A-801E-10D872A3D9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6EE361-CA0D-4F4E-A7F9-25C0FE3DD0F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tr-TR"/>
        </a:p>
      </dgm:t>
    </dgm:pt>
    <dgm:pt modelId="{C93C48BA-3EAB-41FA-BAE4-FA3D4BC3A4EB}">
      <dgm:prSet/>
      <dgm:spPr/>
      <dgm:t>
        <a:bodyPr/>
        <a:lstStyle/>
        <a:p>
          <a:r>
            <a:rPr lang="da-DK" b="1"/>
            <a:t>A.2.2. Stratejik amaç ve hedefler</a:t>
          </a:r>
          <a:endParaRPr lang="tr-TR"/>
        </a:p>
      </dgm:t>
    </dgm:pt>
    <dgm:pt modelId="{57E6C3F0-B038-4E34-833E-E8D082A12FA4}" type="parTrans" cxnId="{2DED8251-FBB7-4857-A126-2D55C8ADF66E}">
      <dgm:prSet/>
      <dgm:spPr/>
      <dgm:t>
        <a:bodyPr/>
        <a:lstStyle/>
        <a:p>
          <a:endParaRPr lang="tr-TR"/>
        </a:p>
      </dgm:t>
    </dgm:pt>
    <dgm:pt modelId="{538A264E-BCA8-4D96-B70F-CEC638594F56}" type="sibTrans" cxnId="{2DED8251-FBB7-4857-A126-2D55C8ADF66E}">
      <dgm:prSet/>
      <dgm:spPr/>
      <dgm:t>
        <a:bodyPr/>
        <a:lstStyle/>
        <a:p>
          <a:endParaRPr lang="tr-TR"/>
        </a:p>
      </dgm:t>
    </dgm:pt>
    <dgm:pt modelId="{DEF3BAA0-07E9-4C21-985B-21598AB61820}" type="pres">
      <dgm:prSet presAssocID="{2B6EE361-CA0D-4F4E-A7F9-25C0FE3DD0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7BEB05-B6AF-4D40-BB0A-AC5255AF0E3C}" type="pres">
      <dgm:prSet presAssocID="{C93C48BA-3EAB-41FA-BAE4-FA3D4BC3A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ED8251-FBB7-4857-A126-2D55C8ADF66E}" srcId="{2B6EE361-CA0D-4F4E-A7F9-25C0FE3DD0F0}" destId="{C93C48BA-3EAB-41FA-BAE4-FA3D4BC3A4EB}" srcOrd="0" destOrd="0" parTransId="{57E6C3F0-B038-4E34-833E-E8D082A12FA4}" sibTransId="{538A264E-BCA8-4D96-B70F-CEC638594F56}"/>
    <dgm:cxn modelId="{58902DB7-97C3-4030-95AF-0587F8D98366}" type="presOf" srcId="{2B6EE361-CA0D-4F4E-A7F9-25C0FE3DD0F0}" destId="{DEF3BAA0-07E9-4C21-985B-21598AB61820}" srcOrd="0" destOrd="0" presId="urn:microsoft.com/office/officeart/2005/8/layout/vList2"/>
    <dgm:cxn modelId="{13B14DDD-4EB0-4931-ABC1-7A9A9A598C2E}" type="presOf" srcId="{C93C48BA-3EAB-41FA-BAE4-FA3D4BC3A4EB}" destId="{697BEB05-B6AF-4D40-BB0A-AC5255AF0E3C}" srcOrd="0" destOrd="0" presId="urn:microsoft.com/office/officeart/2005/8/layout/vList2"/>
    <dgm:cxn modelId="{A4DD4AF8-35E6-4269-A58A-885CD0B37CF0}" type="presParOf" srcId="{DEF3BAA0-07E9-4C21-985B-21598AB61820}" destId="{697BEB05-B6AF-4D40-BB0A-AC5255AF0E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C115A-1758-4439-8942-43B649232F1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</dgm:pt>
    <dgm:pt modelId="{2C463915-36A3-41A3-89EF-FCB3EC143A0D}">
      <dgm:prSet phldrT="[Metin]" custT="1"/>
      <dgm:spPr/>
      <dgm:t>
        <a:bodyPr/>
        <a:lstStyle/>
        <a:p>
          <a:r>
            <a:rPr lang="tr-TR" sz="1600" dirty="0">
              <a:latin typeface="Book Antiqua" panose="02040602050305030304" pitchFamily="18" charset="0"/>
            </a:rPr>
            <a:t>LİDERLİK, YÖNETİM VE KALİTE</a:t>
          </a:r>
        </a:p>
      </dgm:t>
    </dgm:pt>
    <dgm:pt modelId="{D221D5E1-989D-4E74-808A-E3F20493C625}" type="parTrans" cxnId="{88326D5D-FE88-459F-A0AE-FE6F630E0BC5}">
      <dgm:prSet/>
      <dgm:spPr/>
      <dgm:t>
        <a:bodyPr/>
        <a:lstStyle/>
        <a:p>
          <a:endParaRPr lang="tr-TR"/>
        </a:p>
      </dgm:t>
    </dgm:pt>
    <dgm:pt modelId="{EE447BF5-82A9-4825-A2C8-24CEF03E8025}" type="sibTrans" cxnId="{88326D5D-FE88-459F-A0AE-FE6F630E0BC5}">
      <dgm:prSet/>
      <dgm:spPr/>
      <dgm:t>
        <a:bodyPr/>
        <a:lstStyle/>
        <a:p>
          <a:endParaRPr lang="tr-TR"/>
        </a:p>
      </dgm:t>
    </dgm:pt>
    <dgm:pt modelId="{65FE2258-417C-4566-A1C6-678055326ECA}">
      <dgm:prSet phldrT="[Metin]" custT="1"/>
      <dgm:spPr/>
      <dgm:t>
        <a:bodyPr/>
        <a:lstStyle/>
        <a:p>
          <a:r>
            <a:rPr lang="tr-TR" sz="1800" dirty="0">
              <a:latin typeface="Book Antiqua" panose="02040602050305030304" pitchFamily="18" charset="0"/>
            </a:rPr>
            <a:t>EĞİTİM-ÖĞRETİM</a:t>
          </a:r>
        </a:p>
      </dgm:t>
    </dgm:pt>
    <dgm:pt modelId="{227D4C0A-2354-4646-AA67-AE095FE865A8}" type="parTrans" cxnId="{49632F56-33D8-4C9F-9DCF-4D7F198F3AAE}">
      <dgm:prSet/>
      <dgm:spPr/>
      <dgm:t>
        <a:bodyPr/>
        <a:lstStyle/>
        <a:p>
          <a:endParaRPr lang="tr-TR"/>
        </a:p>
      </dgm:t>
    </dgm:pt>
    <dgm:pt modelId="{35F8B956-773A-4F1B-9C7C-660CDB07BCC0}" type="sibTrans" cxnId="{49632F56-33D8-4C9F-9DCF-4D7F198F3AAE}">
      <dgm:prSet custT="1"/>
      <dgm:spPr/>
      <dgm:t>
        <a:bodyPr/>
        <a:lstStyle/>
        <a:p>
          <a:r>
            <a:rPr lang="tr-TR" sz="1600" dirty="0">
              <a:latin typeface="Bookman Old Style" panose="02050604050505020204" pitchFamily="18" charset="0"/>
            </a:rPr>
            <a:t>TOPLUMSAL KATKI</a:t>
          </a:r>
        </a:p>
      </dgm:t>
    </dgm:pt>
    <dgm:pt modelId="{C75BF780-5730-4578-80A9-C952E76A8FC2}">
      <dgm:prSet phldrT="[Metin]" custT="1"/>
      <dgm:spPr/>
      <dgm:t>
        <a:bodyPr/>
        <a:lstStyle/>
        <a:p>
          <a:r>
            <a:rPr lang="tr-TR" sz="1400" dirty="0">
              <a:latin typeface="Book Antiqua" panose="02040602050305030304" pitchFamily="18" charset="0"/>
            </a:rPr>
            <a:t>ARAŞTIRMA VE GELİŞTİRME</a:t>
          </a:r>
        </a:p>
      </dgm:t>
    </dgm:pt>
    <dgm:pt modelId="{460872E7-789F-49D9-BA16-F284D21CAAAD}" type="parTrans" cxnId="{31D00A21-58AD-4D42-BCF4-52F9C4E2CA79}">
      <dgm:prSet/>
      <dgm:spPr/>
      <dgm:t>
        <a:bodyPr/>
        <a:lstStyle/>
        <a:p>
          <a:endParaRPr lang="tr-TR"/>
        </a:p>
      </dgm:t>
    </dgm:pt>
    <dgm:pt modelId="{84C1C2D7-2E6A-4493-B1E3-0C4C54832A21}" type="sibTrans" cxnId="{31D00A21-58AD-4D42-BCF4-52F9C4E2CA79}">
      <dgm:prSet/>
      <dgm:spPr/>
      <dgm:t>
        <a:bodyPr/>
        <a:lstStyle/>
        <a:p>
          <a:endParaRPr lang="tr-TR"/>
        </a:p>
      </dgm:t>
    </dgm:pt>
    <dgm:pt modelId="{5624E908-A98B-49FE-A111-1193B533D6D4}" type="pres">
      <dgm:prSet presAssocID="{631C115A-1758-4439-8942-43B649232F18}" presName="Name0" presStyleCnt="0">
        <dgm:presLayoutVars>
          <dgm:chMax/>
          <dgm:chPref/>
          <dgm:dir/>
          <dgm:animLvl val="lvl"/>
        </dgm:presLayoutVars>
      </dgm:prSet>
      <dgm:spPr/>
    </dgm:pt>
    <dgm:pt modelId="{47EC032C-B849-487B-84C3-53FDCE6331D4}" type="pres">
      <dgm:prSet presAssocID="{2C463915-36A3-41A3-89EF-FCB3EC143A0D}" presName="composite" presStyleCnt="0"/>
      <dgm:spPr/>
    </dgm:pt>
    <dgm:pt modelId="{717972B6-D23A-4B8A-B47F-C64A22034E6C}" type="pres">
      <dgm:prSet presAssocID="{2C463915-36A3-41A3-89EF-FCB3EC143A0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B8A100-8B7C-478B-9D03-D5BA71F6B6CF}" type="pres">
      <dgm:prSet presAssocID="{2C463915-36A3-41A3-89EF-FCB3EC143A0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9F0D1BE-54E0-471C-99D2-7699411A4E05}" type="pres">
      <dgm:prSet presAssocID="{2C463915-36A3-41A3-89EF-FCB3EC143A0D}" presName="BalanceSpacing" presStyleCnt="0"/>
      <dgm:spPr/>
    </dgm:pt>
    <dgm:pt modelId="{EF643EDF-3351-4F5F-B61F-172C108D3958}" type="pres">
      <dgm:prSet presAssocID="{2C463915-36A3-41A3-89EF-FCB3EC143A0D}" presName="BalanceSpacing1" presStyleCnt="0"/>
      <dgm:spPr/>
    </dgm:pt>
    <dgm:pt modelId="{41169A0F-5CD0-486A-A08E-366731F4022D}" type="pres">
      <dgm:prSet presAssocID="{EE447BF5-82A9-4825-A2C8-24CEF03E8025}" presName="Accent1Text" presStyleLbl="node1" presStyleIdx="1" presStyleCnt="6"/>
      <dgm:spPr/>
      <dgm:t>
        <a:bodyPr/>
        <a:lstStyle/>
        <a:p>
          <a:endParaRPr lang="tr-TR"/>
        </a:p>
      </dgm:t>
    </dgm:pt>
    <dgm:pt modelId="{4CFD901F-5DE3-45D3-8AE0-69C2215BAC17}" type="pres">
      <dgm:prSet presAssocID="{EE447BF5-82A9-4825-A2C8-24CEF03E8025}" presName="spaceBetweenRectangles" presStyleCnt="0"/>
      <dgm:spPr/>
    </dgm:pt>
    <dgm:pt modelId="{848E3597-320C-48E3-A194-A86C43A6A1F2}" type="pres">
      <dgm:prSet presAssocID="{65FE2258-417C-4566-A1C6-678055326ECA}" presName="composite" presStyleCnt="0"/>
      <dgm:spPr/>
    </dgm:pt>
    <dgm:pt modelId="{64424AB8-E0AC-4EE5-B491-81534EC6AC75}" type="pres">
      <dgm:prSet presAssocID="{65FE2258-417C-4566-A1C6-678055326ECA}" presName="Parent1" presStyleLbl="node1" presStyleIdx="2" presStyleCnt="6" custScaleX="1124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4C9365-C3B9-432C-A85D-29CBF4C7F105}" type="pres">
      <dgm:prSet presAssocID="{65FE2258-417C-4566-A1C6-678055326EC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D140FEE-2638-49BF-8978-8CE963C18FDC}" type="pres">
      <dgm:prSet presAssocID="{65FE2258-417C-4566-A1C6-678055326ECA}" presName="BalanceSpacing" presStyleCnt="0"/>
      <dgm:spPr/>
    </dgm:pt>
    <dgm:pt modelId="{46FCDB78-CD4D-4EFA-9A0D-AC3AF3A46097}" type="pres">
      <dgm:prSet presAssocID="{65FE2258-417C-4566-A1C6-678055326ECA}" presName="BalanceSpacing1" presStyleCnt="0"/>
      <dgm:spPr/>
    </dgm:pt>
    <dgm:pt modelId="{32752A35-F0E0-480E-A0AF-F0233BD49E0D}" type="pres">
      <dgm:prSet presAssocID="{35F8B956-773A-4F1B-9C7C-660CDB07BCC0}" presName="Accent1Text" presStyleLbl="node1" presStyleIdx="3" presStyleCnt="6" custScaleX="109858"/>
      <dgm:spPr/>
      <dgm:t>
        <a:bodyPr/>
        <a:lstStyle/>
        <a:p>
          <a:endParaRPr lang="tr-TR"/>
        </a:p>
      </dgm:t>
    </dgm:pt>
    <dgm:pt modelId="{1BBCADA2-53FE-4797-A210-23D8A29006B2}" type="pres">
      <dgm:prSet presAssocID="{35F8B956-773A-4F1B-9C7C-660CDB07BCC0}" presName="spaceBetweenRectangles" presStyleCnt="0"/>
      <dgm:spPr/>
    </dgm:pt>
    <dgm:pt modelId="{83199317-AA56-4DBB-AE8F-8A85F26532DA}" type="pres">
      <dgm:prSet presAssocID="{C75BF780-5730-4578-80A9-C952E76A8FC2}" presName="composite" presStyleCnt="0"/>
      <dgm:spPr/>
    </dgm:pt>
    <dgm:pt modelId="{41D60F38-0C8C-4264-9F7A-5EC5225889D0}" type="pres">
      <dgm:prSet presAssocID="{C75BF780-5730-4578-80A9-C952E76A8FC2}" presName="Parent1" presStyleLbl="node1" presStyleIdx="4" presStyleCnt="6" custLinFactNeighborX="1864" custLinFactNeighborY="-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99E14-7FF0-4FC9-9C52-271BAB705DB4}" type="pres">
      <dgm:prSet presAssocID="{C75BF780-5730-4578-80A9-C952E76A8FC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BAE0730-556B-4F17-AEFE-5F0B6092775E}" type="pres">
      <dgm:prSet presAssocID="{C75BF780-5730-4578-80A9-C952E76A8FC2}" presName="BalanceSpacing" presStyleCnt="0"/>
      <dgm:spPr/>
    </dgm:pt>
    <dgm:pt modelId="{4F713A16-EBBB-401D-82AE-25042495295A}" type="pres">
      <dgm:prSet presAssocID="{C75BF780-5730-4578-80A9-C952E76A8FC2}" presName="BalanceSpacing1" presStyleCnt="0"/>
      <dgm:spPr/>
    </dgm:pt>
    <dgm:pt modelId="{2FCB9BEB-58D8-4B6E-BE4C-1CAB86D6F75D}" type="pres">
      <dgm:prSet presAssocID="{84C1C2D7-2E6A-4493-B1E3-0C4C54832A21}" presName="Accent1Text" presStyleLbl="node1" presStyleIdx="5" presStyleCnt="6"/>
      <dgm:spPr/>
      <dgm:t>
        <a:bodyPr/>
        <a:lstStyle/>
        <a:p>
          <a:endParaRPr lang="tr-TR"/>
        </a:p>
      </dgm:t>
    </dgm:pt>
  </dgm:ptLst>
  <dgm:cxnLst>
    <dgm:cxn modelId="{A565AA0E-523D-4390-842F-46C4B65B1C53}" type="presOf" srcId="{2C463915-36A3-41A3-89EF-FCB3EC143A0D}" destId="{717972B6-D23A-4B8A-B47F-C64A22034E6C}" srcOrd="0" destOrd="0" presId="urn:microsoft.com/office/officeart/2008/layout/AlternatingHexagons"/>
    <dgm:cxn modelId="{4D1A733D-DC50-48A6-A5A0-C2C417187B33}" type="presOf" srcId="{65FE2258-417C-4566-A1C6-678055326ECA}" destId="{64424AB8-E0AC-4EE5-B491-81534EC6AC75}" srcOrd="0" destOrd="0" presId="urn:microsoft.com/office/officeart/2008/layout/AlternatingHexagons"/>
    <dgm:cxn modelId="{C0A888F2-6030-4BF6-BAEE-54BC253DC31A}" type="presOf" srcId="{631C115A-1758-4439-8942-43B649232F18}" destId="{5624E908-A98B-49FE-A111-1193B533D6D4}" srcOrd="0" destOrd="0" presId="urn:microsoft.com/office/officeart/2008/layout/AlternatingHexagons"/>
    <dgm:cxn modelId="{6C9966D6-7547-4F45-B884-DA291FCCFEF0}" type="presOf" srcId="{35F8B956-773A-4F1B-9C7C-660CDB07BCC0}" destId="{32752A35-F0E0-480E-A0AF-F0233BD49E0D}" srcOrd="0" destOrd="0" presId="urn:microsoft.com/office/officeart/2008/layout/AlternatingHexagons"/>
    <dgm:cxn modelId="{88326D5D-FE88-459F-A0AE-FE6F630E0BC5}" srcId="{631C115A-1758-4439-8942-43B649232F18}" destId="{2C463915-36A3-41A3-89EF-FCB3EC143A0D}" srcOrd="0" destOrd="0" parTransId="{D221D5E1-989D-4E74-808A-E3F20493C625}" sibTransId="{EE447BF5-82A9-4825-A2C8-24CEF03E8025}"/>
    <dgm:cxn modelId="{49632F56-33D8-4C9F-9DCF-4D7F198F3AAE}" srcId="{631C115A-1758-4439-8942-43B649232F18}" destId="{65FE2258-417C-4566-A1C6-678055326ECA}" srcOrd="1" destOrd="0" parTransId="{227D4C0A-2354-4646-AA67-AE095FE865A8}" sibTransId="{35F8B956-773A-4F1B-9C7C-660CDB07BCC0}"/>
    <dgm:cxn modelId="{31D00A21-58AD-4D42-BCF4-52F9C4E2CA79}" srcId="{631C115A-1758-4439-8942-43B649232F18}" destId="{C75BF780-5730-4578-80A9-C952E76A8FC2}" srcOrd="2" destOrd="0" parTransId="{460872E7-789F-49D9-BA16-F284D21CAAAD}" sibTransId="{84C1C2D7-2E6A-4493-B1E3-0C4C54832A21}"/>
    <dgm:cxn modelId="{02D76BFE-4628-431D-A240-E9F5BAC99BFD}" type="presOf" srcId="{EE447BF5-82A9-4825-A2C8-24CEF03E8025}" destId="{41169A0F-5CD0-486A-A08E-366731F4022D}" srcOrd="0" destOrd="0" presId="urn:microsoft.com/office/officeart/2008/layout/AlternatingHexagons"/>
    <dgm:cxn modelId="{74936F4D-2DC2-4190-A2CD-EBBFD6637316}" type="presOf" srcId="{C75BF780-5730-4578-80A9-C952E76A8FC2}" destId="{41D60F38-0C8C-4264-9F7A-5EC5225889D0}" srcOrd="0" destOrd="0" presId="urn:microsoft.com/office/officeart/2008/layout/AlternatingHexagons"/>
    <dgm:cxn modelId="{EB3565BD-BBA6-42C9-B3FE-7C51B71254A3}" type="presOf" srcId="{84C1C2D7-2E6A-4493-B1E3-0C4C54832A21}" destId="{2FCB9BEB-58D8-4B6E-BE4C-1CAB86D6F75D}" srcOrd="0" destOrd="0" presId="urn:microsoft.com/office/officeart/2008/layout/AlternatingHexagons"/>
    <dgm:cxn modelId="{65D48B4E-1A66-459F-B2E7-C96D2C3C7D21}" type="presParOf" srcId="{5624E908-A98B-49FE-A111-1193B533D6D4}" destId="{47EC032C-B849-487B-84C3-53FDCE6331D4}" srcOrd="0" destOrd="0" presId="urn:microsoft.com/office/officeart/2008/layout/AlternatingHexagons"/>
    <dgm:cxn modelId="{0DD2565A-57E7-495E-B3D5-F7F616BE4A31}" type="presParOf" srcId="{47EC032C-B849-487B-84C3-53FDCE6331D4}" destId="{717972B6-D23A-4B8A-B47F-C64A22034E6C}" srcOrd="0" destOrd="0" presId="urn:microsoft.com/office/officeart/2008/layout/AlternatingHexagons"/>
    <dgm:cxn modelId="{446EBBE0-7EBF-4ABA-BCE5-7E598AB1EB6E}" type="presParOf" srcId="{47EC032C-B849-487B-84C3-53FDCE6331D4}" destId="{82B8A100-8B7C-478B-9D03-D5BA71F6B6CF}" srcOrd="1" destOrd="0" presId="urn:microsoft.com/office/officeart/2008/layout/AlternatingHexagons"/>
    <dgm:cxn modelId="{62B52012-841A-4BA1-BE72-3E970C7A1937}" type="presParOf" srcId="{47EC032C-B849-487B-84C3-53FDCE6331D4}" destId="{B9F0D1BE-54E0-471C-99D2-7699411A4E05}" srcOrd="2" destOrd="0" presId="urn:microsoft.com/office/officeart/2008/layout/AlternatingHexagons"/>
    <dgm:cxn modelId="{82802D11-2595-4B1F-9090-A72DD0C1B54A}" type="presParOf" srcId="{47EC032C-B849-487B-84C3-53FDCE6331D4}" destId="{EF643EDF-3351-4F5F-B61F-172C108D3958}" srcOrd="3" destOrd="0" presId="urn:microsoft.com/office/officeart/2008/layout/AlternatingHexagons"/>
    <dgm:cxn modelId="{29B1A29D-2D3C-4927-845F-1CF20A669402}" type="presParOf" srcId="{47EC032C-B849-487B-84C3-53FDCE6331D4}" destId="{41169A0F-5CD0-486A-A08E-366731F4022D}" srcOrd="4" destOrd="0" presId="urn:microsoft.com/office/officeart/2008/layout/AlternatingHexagons"/>
    <dgm:cxn modelId="{F98AE0E4-EF53-4CB4-983B-5791FDD33D2E}" type="presParOf" srcId="{5624E908-A98B-49FE-A111-1193B533D6D4}" destId="{4CFD901F-5DE3-45D3-8AE0-69C2215BAC17}" srcOrd="1" destOrd="0" presId="urn:microsoft.com/office/officeart/2008/layout/AlternatingHexagons"/>
    <dgm:cxn modelId="{4114B0A6-9262-4646-A125-AEEC3A4DA012}" type="presParOf" srcId="{5624E908-A98B-49FE-A111-1193B533D6D4}" destId="{848E3597-320C-48E3-A194-A86C43A6A1F2}" srcOrd="2" destOrd="0" presId="urn:microsoft.com/office/officeart/2008/layout/AlternatingHexagons"/>
    <dgm:cxn modelId="{CE551B1C-2380-4A87-922C-82F08D19A85B}" type="presParOf" srcId="{848E3597-320C-48E3-A194-A86C43A6A1F2}" destId="{64424AB8-E0AC-4EE5-B491-81534EC6AC75}" srcOrd="0" destOrd="0" presId="urn:microsoft.com/office/officeart/2008/layout/AlternatingHexagons"/>
    <dgm:cxn modelId="{764E58F4-806C-4AC2-8426-7D7653F75D76}" type="presParOf" srcId="{848E3597-320C-48E3-A194-A86C43A6A1F2}" destId="{EB4C9365-C3B9-432C-A85D-29CBF4C7F105}" srcOrd="1" destOrd="0" presId="urn:microsoft.com/office/officeart/2008/layout/AlternatingHexagons"/>
    <dgm:cxn modelId="{A6632C99-5FD8-44CB-870C-9F4AF95DB5D5}" type="presParOf" srcId="{848E3597-320C-48E3-A194-A86C43A6A1F2}" destId="{2D140FEE-2638-49BF-8978-8CE963C18FDC}" srcOrd="2" destOrd="0" presId="urn:microsoft.com/office/officeart/2008/layout/AlternatingHexagons"/>
    <dgm:cxn modelId="{C57F9E1D-B562-47E3-BE84-7B69B1529CFA}" type="presParOf" srcId="{848E3597-320C-48E3-A194-A86C43A6A1F2}" destId="{46FCDB78-CD4D-4EFA-9A0D-AC3AF3A46097}" srcOrd="3" destOrd="0" presId="urn:microsoft.com/office/officeart/2008/layout/AlternatingHexagons"/>
    <dgm:cxn modelId="{8671DF40-C9E3-4716-AF83-78B0D24673FB}" type="presParOf" srcId="{848E3597-320C-48E3-A194-A86C43A6A1F2}" destId="{32752A35-F0E0-480E-A0AF-F0233BD49E0D}" srcOrd="4" destOrd="0" presId="urn:microsoft.com/office/officeart/2008/layout/AlternatingHexagons"/>
    <dgm:cxn modelId="{D6FC2208-1C6E-4CC7-92B3-3EB8174F7574}" type="presParOf" srcId="{5624E908-A98B-49FE-A111-1193B533D6D4}" destId="{1BBCADA2-53FE-4797-A210-23D8A29006B2}" srcOrd="3" destOrd="0" presId="urn:microsoft.com/office/officeart/2008/layout/AlternatingHexagons"/>
    <dgm:cxn modelId="{B833C0E8-1D92-4E9A-B1DD-63AFC9AAAF35}" type="presParOf" srcId="{5624E908-A98B-49FE-A111-1193B533D6D4}" destId="{83199317-AA56-4DBB-AE8F-8A85F26532DA}" srcOrd="4" destOrd="0" presId="urn:microsoft.com/office/officeart/2008/layout/AlternatingHexagons"/>
    <dgm:cxn modelId="{6794B20B-6FF6-4278-9C9B-466D43AAB68C}" type="presParOf" srcId="{83199317-AA56-4DBB-AE8F-8A85F26532DA}" destId="{41D60F38-0C8C-4264-9F7A-5EC5225889D0}" srcOrd="0" destOrd="0" presId="urn:microsoft.com/office/officeart/2008/layout/AlternatingHexagons"/>
    <dgm:cxn modelId="{5CBED1B0-674D-4657-AE74-4AA1D1121327}" type="presParOf" srcId="{83199317-AA56-4DBB-AE8F-8A85F26532DA}" destId="{61D99E14-7FF0-4FC9-9C52-271BAB705DB4}" srcOrd="1" destOrd="0" presId="urn:microsoft.com/office/officeart/2008/layout/AlternatingHexagons"/>
    <dgm:cxn modelId="{1B81BE79-86F2-44CD-B823-52AFCBDD41E8}" type="presParOf" srcId="{83199317-AA56-4DBB-AE8F-8A85F26532DA}" destId="{FBAE0730-556B-4F17-AEFE-5F0B6092775E}" srcOrd="2" destOrd="0" presId="urn:microsoft.com/office/officeart/2008/layout/AlternatingHexagons"/>
    <dgm:cxn modelId="{376C9828-D9E3-4972-9DAE-346698F5715C}" type="presParOf" srcId="{83199317-AA56-4DBB-AE8F-8A85F26532DA}" destId="{4F713A16-EBBB-401D-82AE-25042495295A}" srcOrd="3" destOrd="0" presId="urn:microsoft.com/office/officeart/2008/layout/AlternatingHexagons"/>
    <dgm:cxn modelId="{92D5D0CD-9083-4368-9599-D53EBBAC5AA8}" type="presParOf" srcId="{83199317-AA56-4DBB-AE8F-8A85F26532DA}" destId="{2FCB9BEB-58D8-4B6E-BE4C-1CAB86D6F7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D3199F4-85A7-4349-BE8C-2103530E1B3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DA7877BA-1868-4DAE-990D-FB28FFE26D27}">
      <dgm:prSet custT="1"/>
      <dgm:spPr/>
      <dgm:t>
        <a:bodyPr/>
        <a:lstStyle/>
        <a:p>
          <a:r>
            <a:rPr lang="tr-TR" sz="2800"/>
            <a:t>Stratejik Plan </a:t>
          </a:r>
        </a:p>
      </dgm:t>
    </dgm:pt>
    <dgm:pt modelId="{318729E6-F9C9-4B32-8534-6C1C405C13F1}" type="parTrans" cxnId="{7838A935-3D2B-4053-B32C-FEB1F0536DB8}">
      <dgm:prSet/>
      <dgm:spPr/>
      <dgm:t>
        <a:bodyPr/>
        <a:lstStyle/>
        <a:p>
          <a:endParaRPr lang="tr-TR"/>
        </a:p>
      </dgm:t>
    </dgm:pt>
    <dgm:pt modelId="{DAE0A363-258B-44FE-A809-62D8E9387838}" type="sibTrans" cxnId="{7838A935-3D2B-4053-B32C-FEB1F0536DB8}">
      <dgm:prSet/>
      <dgm:spPr/>
      <dgm:t>
        <a:bodyPr/>
        <a:lstStyle/>
        <a:p>
          <a:endParaRPr lang="tr-TR"/>
        </a:p>
      </dgm:t>
    </dgm:pt>
    <dgm:pt modelId="{F575BA23-AA04-4C25-9E4E-AF91F828677F}">
      <dgm:prSet custT="1"/>
      <dgm:spPr/>
      <dgm:t>
        <a:bodyPr/>
        <a:lstStyle/>
        <a:p>
          <a:r>
            <a:rPr lang="tr-TR" sz="2800"/>
            <a:t>Tüm paydaşların görüşlerinin alınması</a:t>
          </a:r>
        </a:p>
      </dgm:t>
    </dgm:pt>
    <dgm:pt modelId="{ACE8DBFD-B756-4418-A32A-E92EA5EBB761}" type="parTrans" cxnId="{75732D80-B239-4780-BB0B-FABA3C8F1E73}">
      <dgm:prSet/>
      <dgm:spPr/>
      <dgm:t>
        <a:bodyPr/>
        <a:lstStyle/>
        <a:p>
          <a:endParaRPr lang="tr-TR"/>
        </a:p>
      </dgm:t>
    </dgm:pt>
    <dgm:pt modelId="{6633BBBD-548D-4B18-A5BA-FD3BA40B54D6}" type="sibTrans" cxnId="{75732D80-B239-4780-BB0B-FABA3C8F1E73}">
      <dgm:prSet/>
      <dgm:spPr/>
      <dgm:t>
        <a:bodyPr/>
        <a:lstStyle/>
        <a:p>
          <a:endParaRPr lang="tr-TR"/>
        </a:p>
      </dgm:t>
    </dgm:pt>
    <dgm:pt modelId="{D38FD117-D03E-4303-B8F9-A6B1E5E854A5}">
      <dgm:prSet custT="1"/>
      <dgm:spPr/>
      <dgm:t>
        <a:bodyPr/>
        <a:lstStyle/>
        <a:p>
          <a:r>
            <a:rPr lang="tr-TR" sz="2800" dirty="0"/>
            <a:t>Mevcut stratejik plan hazırlanırken bir öncekinin ayrıntılı değerlendirilmesi, yıllık gerçekleşmelerin takip edilerek kurullarda tartışılması ve gerekli önlemlerin alınması</a:t>
          </a:r>
        </a:p>
      </dgm:t>
    </dgm:pt>
    <dgm:pt modelId="{1879AA72-F29F-4FD9-A357-870745B8C796}" type="parTrans" cxnId="{D0CF8C2F-F311-4D09-9745-B5B0263434A6}">
      <dgm:prSet/>
      <dgm:spPr/>
      <dgm:t>
        <a:bodyPr/>
        <a:lstStyle/>
        <a:p>
          <a:endParaRPr lang="tr-TR"/>
        </a:p>
      </dgm:t>
    </dgm:pt>
    <dgm:pt modelId="{34B64CFF-B8B4-4CAF-B330-75307BAB7A17}" type="sibTrans" cxnId="{D0CF8C2F-F311-4D09-9745-B5B0263434A6}">
      <dgm:prSet/>
      <dgm:spPr/>
      <dgm:t>
        <a:bodyPr/>
        <a:lstStyle/>
        <a:p>
          <a:endParaRPr lang="tr-TR"/>
        </a:p>
      </dgm:t>
    </dgm:pt>
    <dgm:pt modelId="{CE523974-A946-44AF-88DD-7A346D3B80A0}" type="pres">
      <dgm:prSet presAssocID="{ED3199F4-85A7-4349-BE8C-2103530E1B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AC3733-84F5-4182-9F98-946EE88B10C4}" type="pres">
      <dgm:prSet presAssocID="{DA7877BA-1868-4DAE-990D-FB28FFE26D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11F63C-3091-405C-9A96-1BD52CED008C}" type="pres">
      <dgm:prSet presAssocID="{DAE0A363-258B-44FE-A809-62D8E9387838}" presName="spacer" presStyleCnt="0"/>
      <dgm:spPr/>
    </dgm:pt>
    <dgm:pt modelId="{65908CA6-5623-4B4B-B2C9-D48DBA0ADE19}" type="pres">
      <dgm:prSet presAssocID="{F575BA23-AA04-4C25-9E4E-AF91F82867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BBDBBD-EB6B-467E-9A06-FC3A0D654814}" type="pres">
      <dgm:prSet presAssocID="{6633BBBD-548D-4B18-A5BA-FD3BA40B54D6}" presName="spacer" presStyleCnt="0"/>
      <dgm:spPr/>
    </dgm:pt>
    <dgm:pt modelId="{04CF841A-9F29-4362-BBC6-64A0F15C9A35}" type="pres">
      <dgm:prSet presAssocID="{D38FD117-D03E-4303-B8F9-A6B1E5E854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508538-20A3-4D7D-9388-D132FB2ED2EE}" type="presOf" srcId="{ED3199F4-85A7-4349-BE8C-2103530E1B3E}" destId="{CE523974-A946-44AF-88DD-7A346D3B80A0}" srcOrd="0" destOrd="0" presId="urn:microsoft.com/office/officeart/2005/8/layout/vList2"/>
    <dgm:cxn modelId="{D0CF8C2F-F311-4D09-9745-B5B0263434A6}" srcId="{ED3199F4-85A7-4349-BE8C-2103530E1B3E}" destId="{D38FD117-D03E-4303-B8F9-A6B1E5E854A5}" srcOrd="2" destOrd="0" parTransId="{1879AA72-F29F-4FD9-A357-870745B8C796}" sibTransId="{34B64CFF-B8B4-4CAF-B330-75307BAB7A17}"/>
    <dgm:cxn modelId="{68AECABE-8BB6-4F6E-AF5A-C06C6538DBD4}" type="presOf" srcId="{DA7877BA-1868-4DAE-990D-FB28FFE26D27}" destId="{6DAC3733-84F5-4182-9F98-946EE88B10C4}" srcOrd="0" destOrd="0" presId="urn:microsoft.com/office/officeart/2005/8/layout/vList2"/>
    <dgm:cxn modelId="{75732D80-B239-4780-BB0B-FABA3C8F1E73}" srcId="{ED3199F4-85A7-4349-BE8C-2103530E1B3E}" destId="{F575BA23-AA04-4C25-9E4E-AF91F828677F}" srcOrd="1" destOrd="0" parTransId="{ACE8DBFD-B756-4418-A32A-E92EA5EBB761}" sibTransId="{6633BBBD-548D-4B18-A5BA-FD3BA40B54D6}"/>
    <dgm:cxn modelId="{ED69248D-4301-4E90-8C28-F88D4BF9F073}" type="presOf" srcId="{F575BA23-AA04-4C25-9E4E-AF91F828677F}" destId="{65908CA6-5623-4B4B-B2C9-D48DBA0ADE19}" srcOrd="0" destOrd="0" presId="urn:microsoft.com/office/officeart/2005/8/layout/vList2"/>
    <dgm:cxn modelId="{7838A935-3D2B-4053-B32C-FEB1F0536DB8}" srcId="{ED3199F4-85A7-4349-BE8C-2103530E1B3E}" destId="{DA7877BA-1868-4DAE-990D-FB28FFE26D27}" srcOrd="0" destOrd="0" parTransId="{318729E6-F9C9-4B32-8534-6C1C405C13F1}" sibTransId="{DAE0A363-258B-44FE-A809-62D8E9387838}"/>
    <dgm:cxn modelId="{CC7806A4-E0CF-430F-9015-8BA8B0A2015F}" type="presOf" srcId="{D38FD117-D03E-4303-B8F9-A6B1E5E854A5}" destId="{04CF841A-9F29-4362-BBC6-64A0F15C9A35}" srcOrd="0" destOrd="0" presId="urn:microsoft.com/office/officeart/2005/8/layout/vList2"/>
    <dgm:cxn modelId="{455AC2EF-0917-43D5-9EA8-4C469DC9C4BB}" type="presParOf" srcId="{CE523974-A946-44AF-88DD-7A346D3B80A0}" destId="{6DAC3733-84F5-4182-9F98-946EE88B10C4}" srcOrd="0" destOrd="0" presId="urn:microsoft.com/office/officeart/2005/8/layout/vList2"/>
    <dgm:cxn modelId="{451B9BD6-F0B0-472B-A154-DA4237B35584}" type="presParOf" srcId="{CE523974-A946-44AF-88DD-7A346D3B80A0}" destId="{0411F63C-3091-405C-9A96-1BD52CED008C}" srcOrd="1" destOrd="0" presId="urn:microsoft.com/office/officeart/2005/8/layout/vList2"/>
    <dgm:cxn modelId="{0DA548BC-FDA4-4863-A255-E71BF11F96BB}" type="presParOf" srcId="{CE523974-A946-44AF-88DD-7A346D3B80A0}" destId="{65908CA6-5623-4B4B-B2C9-D48DBA0ADE19}" srcOrd="2" destOrd="0" presId="urn:microsoft.com/office/officeart/2005/8/layout/vList2"/>
    <dgm:cxn modelId="{73BFE110-422D-4D6D-8248-A5FD69B0412E}" type="presParOf" srcId="{CE523974-A946-44AF-88DD-7A346D3B80A0}" destId="{ECBBDBBD-EB6B-467E-9A06-FC3A0D654814}" srcOrd="3" destOrd="0" presId="urn:microsoft.com/office/officeart/2005/8/layout/vList2"/>
    <dgm:cxn modelId="{76C820EB-8F16-408F-BE37-1D4328151DE3}" type="presParOf" srcId="{CE523974-A946-44AF-88DD-7A346D3B80A0}" destId="{04CF841A-9F29-4362-BBC6-64A0F15C9A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956445C-3EA5-4DEA-855C-DDCC7263213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tr-TR"/>
        </a:p>
      </dgm:t>
    </dgm:pt>
    <dgm:pt modelId="{19D22B1C-C272-4581-8DF7-B70814A2D483}">
      <dgm:prSet/>
      <dgm:spPr/>
      <dgm:t>
        <a:bodyPr/>
        <a:lstStyle/>
        <a:p>
          <a:r>
            <a:rPr lang="tr-TR" b="1"/>
            <a:t>A.2.3. Performans yönetimi</a:t>
          </a:r>
          <a:endParaRPr lang="tr-TR"/>
        </a:p>
      </dgm:t>
    </dgm:pt>
    <dgm:pt modelId="{68A60E8E-E9BA-484E-B9FD-4D6C68332273}" type="parTrans" cxnId="{A260319B-1719-4DF2-A18B-16AB4A8372A4}">
      <dgm:prSet/>
      <dgm:spPr/>
      <dgm:t>
        <a:bodyPr/>
        <a:lstStyle/>
        <a:p>
          <a:endParaRPr lang="tr-TR"/>
        </a:p>
      </dgm:t>
    </dgm:pt>
    <dgm:pt modelId="{1C68A4D5-845D-4B8D-B824-4F8F948C9FC6}" type="sibTrans" cxnId="{A260319B-1719-4DF2-A18B-16AB4A8372A4}">
      <dgm:prSet/>
      <dgm:spPr/>
      <dgm:t>
        <a:bodyPr/>
        <a:lstStyle/>
        <a:p>
          <a:endParaRPr lang="tr-TR"/>
        </a:p>
      </dgm:t>
    </dgm:pt>
    <dgm:pt modelId="{621D48C6-F588-4634-A850-E2D97188E952}" type="pres">
      <dgm:prSet presAssocID="{F956445C-3EA5-4DEA-855C-DDCC726321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D1F375-84D3-4672-82C5-CFC8D4EDA2BC}" type="pres">
      <dgm:prSet presAssocID="{19D22B1C-C272-4581-8DF7-B70814A2D4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AD6E42-B0FB-4D54-8AB4-96E038892ED3}" type="presOf" srcId="{19D22B1C-C272-4581-8DF7-B70814A2D483}" destId="{A9D1F375-84D3-4672-82C5-CFC8D4EDA2BC}" srcOrd="0" destOrd="0" presId="urn:microsoft.com/office/officeart/2005/8/layout/vList2"/>
    <dgm:cxn modelId="{A260319B-1719-4DF2-A18B-16AB4A8372A4}" srcId="{F956445C-3EA5-4DEA-855C-DDCC72632134}" destId="{19D22B1C-C272-4581-8DF7-B70814A2D483}" srcOrd="0" destOrd="0" parTransId="{68A60E8E-E9BA-484E-B9FD-4D6C68332273}" sibTransId="{1C68A4D5-845D-4B8D-B824-4F8F948C9FC6}"/>
    <dgm:cxn modelId="{B5F0416B-D233-4008-A300-0E85F885FE77}" type="presOf" srcId="{F956445C-3EA5-4DEA-855C-DDCC72632134}" destId="{621D48C6-F588-4634-A850-E2D97188E952}" srcOrd="0" destOrd="0" presId="urn:microsoft.com/office/officeart/2005/8/layout/vList2"/>
    <dgm:cxn modelId="{1B134F21-C617-43E8-98BC-358E612337DB}" type="presParOf" srcId="{621D48C6-F588-4634-A850-E2D97188E952}" destId="{A9D1F375-84D3-4672-82C5-CFC8D4EDA2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8E1027E-BA35-404E-8899-B68C90E409E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30F70BCC-2BCF-4494-A8CD-4F2074B87B21}">
      <dgm:prSet/>
      <dgm:spPr/>
      <dgm:t>
        <a:bodyPr/>
        <a:lstStyle/>
        <a:p>
          <a:r>
            <a:rPr lang="tr-TR" dirty="0"/>
            <a:t>Tüm temel etkinlikleri kapsayan kurumsal (genel, anahtar vb.) performans göstergelerinin tanımlanması,</a:t>
          </a:r>
        </a:p>
      </dgm:t>
    </dgm:pt>
    <dgm:pt modelId="{95F2712D-12E2-4535-8E03-DE20659F636F}" type="parTrans" cxnId="{64687DFF-856C-42B3-9137-50FD9E89C03A}">
      <dgm:prSet/>
      <dgm:spPr/>
      <dgm:t>
        <a:bodyPr/>
        <a:lstStyle/>
        <a:p>
          <a:endParaRPr lang="tr-TR"/>
        </a:p>
      </dgm:t>
    </dgm:pt>
    <dgm:pt modelId="{B34CBB02-BC5E-4F78-9D47-F2A89ED72DAF}" type="sibTrans" cxnId="{64687DFF-856C-42B3-9137-50FD9E89C03A}">
      <dgm:prSet/>
      <dgm:spPr/>
      <dgm:t>
        <a:bodyPr/>
        <a:lstStyle/>
        <a:p>
          <a:endParaRPr lang="tr-TR"/>
        </a:p>
      </dgm:t>
    </dgm:pt>
    <dgm:pt modelId="{82AA0F7A-2ACB-489D-85CD-B7FBD814894C}">
      <dgm:prSet/>
      <dgm:spPr/>
      <dgm:t>
        <a:bodyPr/>
        <a:lstStyle/>
        <a:p>
          <a:r>
            <a:rPr lang="tr-TR" dirty="0"/>
            <a:t>Performans göstergelerinin iç kalite güvencesi sistemi ile ilişkilendirilmesi,</a:t>
          </a:r>
        </a:p>
      </dgm:t>
    </dgm:pt>
    <dgm:pt modelId="{45AC3E29-5CA8-4ED0-949D-3CF58E16FB6B}" type="parTrans" cxnId="{7C3FA19C-676D-45B3-A7F7-7CE81ECC66D5}">
      <dgm:prSet/>
      <dgm:spPr/>
      <dgm:t>
        <a:bodyPr/>
        <a:lstStyle/>
        <a:p>
          <a:endParaRPr lang="tr-TR"/>
        </a:p>
      </dgm:t>
    </dgm:pt>
    <dgm:pt modelId="{9F57A0AF-CA24-40EC-B290-9E5C320EB181}" type="sibTrans" cxnId="{7C3FA19C-676D-45B3-A7F7-7CE81ECC66D5}">
      <dgm:prSet/>
      <dgm:spPr/>
      <dgm:t>
        <a:bodyPr/>
        <a:lstStyle/>
        <a:p>
          <a:endParaRPr lang="tr-TR"/>
        </a:p>
      </dgm:t>
    </dgm:pt>
    <dgm:pt modelId="{B81E9482-A7BF-47B9-850D-85261EDDCB6B}">
      <dgm:prSet/>
      <dgm:spPr/>
      <dgm:t>
        <a:bodyPr/>
        <a:lstStyle/>
        <a:p>
          <a:r>
            <a:rPr lang="tr-TR"/>
            <a:t>Göstergelerin kararlara yansıtılması, </a:t>
          </a:r>
        </a:p>
      </dgm:t>
    </dgm:pt>
    <dgm:pt modelId="{59B8DDE3-BD2B-4C36-B7EF-FABFA9DC662F}" type="parTrans" cxnId="{F56BEBAF-5135-4653-B892-4301DA458D94}">
      <dgm:prSet/>
      <dgm:spPr/>
      <dgm:t>
        <a:bodyPr/>
        <a:lstStyle/>
        <a:p>
          <a:endParaRPr lang="tr-TR"/>
        </a:p>
      </dgm:t>
    </dgm:pt>
    <dgm:pt modelId="{B7C9E7A4-948C-4858-B1F5-874D8F7C61E6}" type="sibTrans" cxnId="{F56BEBAF-5135-4653-B892-4301DA458D94}">
      <dgm:prSet/>
      <dgm:spPr/>
      <dgm:t>
        <a:bodyPr/>
        <a:lstStyle/>
        <a:p>
          <a:endParaRPr lang="tr-TR"/>
        </a:p>
      </dgm:t>
    </dgm:pt>
    <dgm:pt modelId="{D9B3BAF5-BBA6-4E7C-8403-0F18D8A76B57}" type="pres">
      <dgm:prSet presAssocID="{F8E1027E-BA35-404E-8899-B68C90E409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C27445-F23F-449D-8D46-8523DC073BBA}" type="pres">
      <dgm:prSet presAssocID="{30F70BCC-2BCF-4494-A8CD-4F2074B87B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DA5A59-C8BE-4530-9BB4-689E1E0B8998}" type="pres">
      <dgm:prSet presAssocID="{B34CBB02-BC5E-4F78-9D47-F2A89ED72DAF}" presName="spacer" presStyleCnt="0"/>
      <dgm:spPr/>
    </dgm:pt>
    <dgm:pt modelId="{7B7E8315-5F4D-4B8C-8B43-44328B79891B}" type="pres">
      <dgm:prSet presAssocID="{82AA0F7A-2ACB-489D-85CD-B7FBD81489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539A7-95D3-4C1D-9166-ECFF3D8FB604}" type="pres">
      <dgm:prSet presAssocID="{9F57A0AF-CA24-40EC-B290-9E5C320EB181}" presName="spacer" presStyleCnt="0"/>
      <dgm:spPr/>
    </dgm:pt>
    <dgm:pt modelId="{562B8570-2FF0-4593-90C7-45356DF85ACD}" type="pres">
      <dgm:prSet presAssocID="{B81E9482-A7BF-47B9-850D-85261EDDCB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73B358-D7C1-4FAA-AB30-F30FA3F9DF04}" type="presOf" srcId="{F8E1027E-BA35-404E-8899-B68C90E409E5}" destId="{D9B3BAF5-BBA6-4E7C-8403-0F18D8A76B57}" srcOrd="0" destOrd="0" presId="urn:microsoft.com/office/officeart/2005/8/layout/vList2"/>
    <dgm:cxn modelId="{24EB109F-EFE1-48D4-9CB8-ECFDA412DE50}" type="presOf" srcId="{30F70BCC-2BCF-4494-A8CD-4F2074B87B21}" destId="{A7C27445-F23F-449D-8D46-8523DC073BBA}" srcOrd="0" destOrd="0" presId="urn:microsoft.com/office/officeart/2005/8/layout/vList2"/>
    <dgm:cxn modelId="{7C3FA19C-676D-45B3-A7F7-7CE81ECC66D5}" srcId="{F8E1027E-BA35-404E-8899-B68C90E409E5}" destId="{82AA0F7A-2ACB-489D-85CD-B7FBD814894C}" srcOrd="1" destOrd="0" parTransId="{45AC3E29-5CA8-4ED0-949D-3CF58E16FB6B}" sibTransId="{9F57A0AF-CA24-40EC-B290-9E5C320EB181}"/>
    <dgm:cxn modelId="{F56BEBAF-5135-4653-B892-4301DA458D94}" srcId="{F8E1027E-BA35-404E-8899-B68C90E409E5}" destId="{B81E9482-A7BF-47B9-850D-85261EDDCB6B}" srcOrd="2" destOrd="0" parTransId="{59B8DDE3-BD2B-4C36-B7EF-FABFA9DC662F}" sibTransId="{B7C9E7A4-948C-4858-B1F5-874D8F7C61E6}"/>
    <dgm:cxn modelId="{C327DC4E-7650-42B4-AB25-4B9480C7BBF4}" type="presOf" srcId="{82AA0F7A-2ACB-489D-85CD-B7FBD814894C}" destId="{7B7E8315-5F4D-4B8C-8B43-44328B79891B}" srcOrd="0" destOrd="0" presId="urn:microsoft.com/office/officeart/2005/8/layout/vList2"/>
    <dgm:cxn modelId="{64687DFF-856C-42B3-9137-50FD9E89C03A}" srcId="{F8E1027E-BA35-404E-8899-B68C90E409E5}" destId="{30F70BCC-2BCF-4494-A8CD-4F2074B87B21}" srcOrd="0" destOrd="0" parTransId="{95F2712D-12E2-4535-8E03-DE20659F636F}" sibTransId="{B34CBB02-BC5E-4F78-9D47-F2A89ED72DAF}"/>
    <dgm:cxn modelId="{2786B8EF-4D1C-463F-85D8-F7C0AB8A63F9}" type="presOf" srcId="{B81E9482-A7BF-47B9-850D-85261EDDCB6B}" destId="{562B8570-2FF0-4593-90C7-45356DF85ACD}" srcOrd="0" destOrd="0" presId="urn:microsoft.com/office/officeart/2005/8/layout/vList2"/>
    <dgm:cxn modelId="{AB83982D-3FBA-476A-B323-426AA4A98F19}" type="presParOf" srcId="{D9B3BAF5-BBA6-4E7C-8403-0F18D8A76B57}" destId="{A7C27445-F23F-449D-8D46-8523DC073BBA}" srcOrd="0" destOrd="0" presId="urn:microsoft.com/office/officeart/2005/8/layout/vList2"/>
    <dgm:cxn modelId="{2EC05479-3DD1-41AA-8DF6-9541D6BD2811}" type="presParOf" srcId="{D9B3BAF5-BBA6-4E7C-8403-0F18D8A76B57}" destId="{66DA5A59-C8BE-4530-9BB4-689E1E0B8998}" srcOrd="1" destOrd="0" presId="urn:microsoft.com/office/officeart/2005/8/layout/vList2"/>
    <dgm:cxn modelId="{64CD4B8B-E1E5-4894-90A2-48FE514104EB}" type="presParOf" srcId="{D9B3BAF5-BBA6-4E7C-8403-0F18D8A76B57}" destId="{7B7E8315-5F4D-4B8C-8B43-44328B79891B}" srcOrd="2" destOrd="0" presId="urn:microsoft.com/office/officeart/2005/8/layout/vList2"/>
    <dgm:cxn modelId="{FBA81E76-C134-4DC2-829C-4D2C357E5BF2}" type="presParOf" srcId="{D9B3BAF5-BBA6-4E7C-8403-0F18D8A76B57}" destId="{867539A7-95D3-4C1D-9166-ECFF3D8FB604}" srcOrd="3" destOrd="0" presId="urn:microsoft.com/office/officeart/2005/8/layout/vList2"/>
    <dgm:cxn modelId="{E1F52263-D8AE-4C9E-82B8-709006D64D97}" type="presParOf" srcId="{D9B3BAF5-BBA6-4E7C-8403-0F18D8A76B57}" destId="{562B8570-2FF0-4593-90C7-45356DF85A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2DCA8D-4FC8-4856-A773-77B8FE045C0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7152A349-3F2B-4FD7-A22B-ECDF4FF77AB8}">
      <dgm:prSet/>
      <dgm:spPr/>
      <dgm:t>
        <a:bodyPr/>
        <a:lstStyle/>
        <a:p>
          <a:r>
            <a:rPr lang="tr-TR" b="1"/>
            <a:t>A.3. Yönetim Sistemleri</a:t>
          </a:r>
          <a:br>
            <a:rPr lang="tr-TR" b="1"/>
          </a:br>
          <a:r>
            <a:rPr lang="tr-TR" b="1"/>
            <a:t>A.3.1. Bilgi yönetim sistemi </a:t>
          </a:r>
          <a:endParaRPr lang="tr-TR"/>
        </a:p>
      </dgm:t>
    </dgm:pt>
    <dgm:pt modelId="{7E0C9E95-68EE-47C6-8EC1-88C91EEA0CCE}" type="parTrans" cxnId="{8CF7F674-1E52-46C1-9503-E4A2D7B769CE}">
      <dgm:prSet/>
      <dgm:spPr/>
      <dgm:t>
        <a:bodyPr/>
        <a:lstStyle/>
        <a:p>
          <a:endParaRPr lang="tr-TR"/>
        </a:p>
      </dgm:t>
    </dgm:pt>
    <dgm:pt modelId="{C8F701A6-EF7B-4CE2-9566-B566AFE083D6}" type="sibTrans" cxnId="{8CF7F674-1E52-46C1-9503-E4A2D7B769CE}">
      <dgm:prSet/>
      <dgm:spPr/>
      <dgm:t>
        <a:bodyPr/>
        <a:lstStyle/>
        <a:p>
          <a:endParaRPr lang="tr-TR"/>
        </a:p>
      </dgm:t>
    </dgm:pt>
    <dgm:pt modelId="{632BF458-9C01-42F0-9126-D77684A52EB6}" type="pres">
      <dgm:prSet presAssocID="{2C2DCA8D-4FC8-4856-A773-77B8FE045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3550BE-ECC5-435A-B2F5-8A2281B8FFC0}" type="pres">
      <dgm:prSet presAssocID="{7152A349-3F2B-4FD7-A22B-ECDF4FF77A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CB4E16-FFB0-414E-9E8B-3CEC28DB185D}" type="presOf" srcId="{2C2DCA8D-4FC8-4856-A773-77B8FE045C08}" destId="{632BF458-9C01-42F0-9126-D77684A52EB6}" srcOrd="0" destOrd="0" presId="urn:microsoft.com/office/officeart/2005/8/layout/vList2"/>
    <dgm:cxn modelId="{F3CA7251-AF2A-4318-A1F8-F36709CBEF95}" type="presOf" srcId="{7152A349-3F2B-4FD7-A22B-ECDF4FF77AB8}" destId="{063550BE-ECC5-435A-B2F5-8A2281B8FFC0}" srcOrd="0" destOrd="0" presId="urn:microsoft.com/office/officeart/2005/8/layout/vList2"/>
    <dgm:cxn modelId="{8CF7F674-1E52-46C1-9503-E4A2D7B769CE}" srcId="{2C2DCA8D-4FC8-4856-A773-77B8FE045C08}" destId="{7152A349-3F2B-4FD7-A22B-ECDF4FF77AB8}" srcOrd="0" destOrd="0" parTransId="{7E0C9E95-68EE-47C6-8EC1-88C91EEA0CCE}" sibTransId="{C8F701A6-EF7B-4CE2-9566-B566AFE083D6}"/>
    <dgm:cxn modelId="{C3EA74E0-E860-47B4-87D5-1BE6559A7C67}" type="presParOf" srcId="{632BF458-9C01-42F0-9126-D77684A52EB6}" destId="{063550BE-ECC5-435A-B2F5-8A2281B8FF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F125207-35D5-4E4C-965E-0350E5F000D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A022B586-6C6E-41BC-B106-D06AD20BBDC9}">
      <dgm:prSet/>
      <dgm:spPr/>
      <dgm:t>
        <a:bodyPr/>
        <a:lstStyle/>
        <a:p>
          <a:r>
            <a:rPr lang="tr-TR" dirty="0"/>
            <a:t>Süreçlere ilişkin verilerin toplanması, analiz edilmesi, raporlanması ve stratejik yönetim için kullanılması,</a:t>
          </a:r>
        </a:p>
      </dgm:t>
    </dgm:pt>
    <dgm:pt modelId="{1C96075E-965E-4CBF-9597-929233466F8A}" type="parTrans" cxnId="{7D629EF3-0065-4DD2-8478-6EECAD0D2ADF}">
      <dgm:prSet/>
      <dgm:spPr/>
      <dgm:t>
        <a:bodyPr/>
        <a:lstStyle/>
        <a:p>
          <a:endParaRPr lang="tr-TR"/>
        </a:p>
      </dgm:t>
    </dgm:pt>
    <dgm:pt modelId="{6C05DF83-B7ED-47AC-94DF-D0798983B6DF}" type="sibTrans" cxnId="{7D629EF3-0065-4DD2-8478-6EECAD0D2ADF}">
      <dgm:prSet/>
      <dgm:spPr/>
      <dgm:t>
        <a:bodyPr/>
        <a:lstStyle/>
        <a:p>
          <a:endParaRPr lang="tr-TR"/>
        </a:p>
      </dgm:t>
    </dgm:pt>
    <dgm:pt modelId="{DE06AD72-3F43-4B9E-B65A-1EE58EBFE6EF}">
      <dgm:prSet/>
      <dgm:spPr/>
      <dgm:t>
        <a:bodyPr/>
        <a:lstStyle/>
        <a:p>
          <a:r>
            <a:rPr lang="tr-TR"/>
            <a:t>Bilgi Yönetim Sistemlerinin entegre olması,</a:t>
          </a:r>
        </a:p>
      </dgm:t>
    </dgm:pt>
    <dgm:pt modelId="{BF3197C7-D98F-46F2-A54F-C112735E7138}" type="parTrans" cxnId="{C86282A4-27D3-448E-8136-34B0EDA18C60}">
      <dgm:prSet/>
      <dgm:spPr/>
      <dgm:t>
        <a:bodyPr/>
        <a:lstStyle/>
        <a:p>
          <a:endParaRPr lang="tr-TR"/>
        </a:p>
      </dgm:t>
    </dgm:pt>
    <dgm:pt modelId="{40AEDB1D-40F3-46D4-8C1A-DB5DC70D4B7B}" type="sibTrans" cxnId="{C86282A4-27D3-448E-8136-34B0EDA18C60}">
      <dgm:prSet/>
      <dgm:spPr/>
      <dgm:t>
        <a:bodyPr/>
        <a:lstStyle/>
        <a:p>
          <a:endParaRPr lang="tr-TR"/>
        </a:p>
      </dgm:t>
    </dgm:pt>
    <dgm:pt modelId="{D5CA6C9B-7C91-4B94-B753-C0A364DA656C}">
      <dgm:prSet/>
      <dgm:spPr/>
      <dgm:t>
        <a:bodyPr/>
        <a:lstStyle/>
        <a:p>
          <a:r>
            <a:rPr lang="tr-TR"/>
            <a:t>Kalite yönetim süreçlerini beslemesi,</a:t>
          </a:r>
        </a:p>
      </dgm:t>
    </dgm:pt>
    <dgm:pt modelId="{7469DB08-9EB6-4439-B6A7-AC151004D022}" type="parTrans" cxnId="{5FF770C3-D30D-4713-9148-A3133D112A03}">
      <dgm:prSet/>
      <dgm:spPr/>
      <dgm:t>
        <a:bodyPr/>
        <a:lstStyle/>
        <a:p>
          <a:endParaRPr lang="tr-TR"/>
        </a:p>
      </dgm:t>
    </dgm:pt>
    <dgm:pt modelId="{3D405E37-DCC3-4D00-ACC6-C47CAB806CE1}" type="sibTrans" cxnId="{5FF770C3-D30D-4713-9148-A3133D112A03}">
      <dgm:prSet/>
      <dgm:spPr/>
      <dgm:t>
        <a:bodyPr/>
        <a:lstStyle/>
        <a:p>
          <a:endParaRPr lang="tr-TR"/>
        </a:p>
      </dgm:t>
    </dgm:pt>
    <dgm:pt modelId="{0D772318-DF20-453A-9C31-2E985025A134}" type="pres">
      <dgm:prSet presAssocID="{CF125207-35D5-4E4C-965E-0350E5F00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CB3FC-3C42-4068-A502-0938765B3400}" type="pres">
      <dgm:prSet presAssocID="{A022B586-6C6E-41BC-B106-D06AD20BBD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EB0E90-277E-4362-9498-66CEC7E54AA2}" type="pres">
      <dgm:prSet presAssocID="{6C05DF83-B7ED-47AC-94DF-D0798983B6DF}" presName="spacer" presStyleCnt="0"/>
      <dgm:spPr/>
    </dgm:pt>
    <dgm:pt modelId="{C26E3B71-943B-4A53-AEDB-DE187F46638C}" type="pres">
      <dgm:prSet presAssocID="{DE06AD72-3F43-4B9E-B65A-1EE58EBFE6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21EF65-59F9-421B-9101-0D4D60A5B3C5}" type="pres">
      <dgm:prSet presAssocID="{40AEDB1D-40F3-46D4-8C1A-DB5DC70D4B7B}" presName="spacer" presStyleCnt="0"/>
      <dgm:spPr/>
    </dgm:pt>
    <dgm:pt modelId="{6B90C538-9D50-4818-BE5A-69FF7A05B9AE}" type="pres">
      <dgm:prSet presAssocID="{D5CA6C9B-7C91-4B94-B753-C0A364DA65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F770C3-D30D-4713-9148-A3133D112A03}" srcId="{CF125207-35D5-4E4C-965E-0350E5F000D7}" destId="{D5CA6C9B-7C91-4B94-B753-C0A364DA656C}" srcOrd="2" destOrd="0" parTransId="{7469DB08-9EB6-4439-B6A7-AC151004D022}" sibTransId="{3D405E37-DCC3-4D00-ACC6-C47CAB806CE1}"/>
    <dgm:cxn modelId="{D7AC22ED-0B24-4ED5-B2C0-4B68A7C13780}" type="presOf" srcId="{D5CA6C9B-7C91-4B94-B753-C0A364DA656C}" destId="{6B90C538-9D50-4818-BE5A-69FF7A05B9AE}" srcOrd="0" destOrd="0" presId="urn:microsoft.com/office/officeart/2005/8/layout/vList2"/>
    <dgm:cxn modelId="{E37D1CFC-928E-47EC-AA9A-233BBB779E78}" type="presOf" srcId="{DE06AD72-3F43-4B9E-B65A-1EE58EBFE6EF}" destId="{C26E3B71-943B-4A53-AEDB-DE187F46638C}" srcOrd="0" destOrd="0" presId="urn:microsoft.com/office/officeart/2005/8/layout/vList2"/>
    <dgm:cxn modelId="{C86282A4-27D3-448E-8136-34B0EDA18C60}" srcId="{CF125207-35D5-4E4C-965E-0350E5F000D7}" destId="{DE06AD72-3F43-4B9E-B65A-1EE58EBFE6EF}" srcOrd="1" destOrd="0" parTransId="{BF3197C7-D98F-46F2-A54F-C112735E7138}" sibTransId="{40AEDB1D-40F3-46D4-8C1A-DB5DC70D4B7B}"/>
    <dgm:cxn modelId="{86CCF8C6-FCBA-46F5-B105-6796BA2DDEF1}" type="presOf" srcId="{CF125207-35D5-4E4C-965E-0350E5F000D7}" destId="{0D772318-DF20-453A-9C31-2E985025A134}" srcOrd="0" destOrd="0" presId="urn:microsoft.com/office/officeart/2005/8/layout/vList2"/>
    <dgm:cxn modelId="{604CE7F6-756E-4237-AE53-ED0C08204002}" type="presOf" srcId="{A022B586-6C6E-41BC-B106-D06AD20BBDC9}" destId="{D7ACB3FC-3C42-4068-A502-0938765B3400}" srcOrd="0" destOrd="0" presId="urn:microsoft.com/office/officeart/2005/8/layout/vList2"/>
    <dgm:cxn modelId="{7D629EF3-0065-4DD2-8478-6EECAD0D2ADF}" srcId="{CF125207-35D5-4E4C-965E-0350E5F000D7}" destId="{A022B586-6C6E-41BC-B106-D06AD20BBDC9}" srcOrd="0" destOrd="0" parTransId="{1C96075E-965E-4CBF-9597-929233466F8A}" sibTransId="{6C05DF83-B7ED-47AC-94DF-D0798983B6DF}"/>
    <dgm:cxn modelId="{6FC5D186-18C8-40E3-959E-93C8F3C61D45}" type="presParOf" srcId="{0D772318-DF20-453A-9C31-2E985025A134}" destId="{D7ACB3FC-3C42-4068-A502-0938765B3400}" srcOrd="0" destOrd="0" presId="urn:microsoft.com/office/officeart/2005/8/layout/vList2"/>
    <dgm:cxn modelId="{E843EF8E-43B1-4B69-B145-BEFEFD7FD684}" type="presParOf" srcId="{0D772318-DF20-453A-9C31-2E985025A134}" destId="{42EB0E90-277E-4362-9498-66CEC7E54AA2}" srcOrd="1" destOrd="0" presId="urn:microsoft.com/office/officeart/2005/8/layout/vList2"/>
    <dgm:cxn modelId="{6CA7C11A-D985-4F33-9E4A-D03F3F20EF1B}" type="presParOf" srcId="{0D772318-DF20-453A-9C31-2E985025A134}" destId="{C26E3B71-943B-4A53-AEDB-DE187F46638C}" srcOrd="2" destOrd="0" presId="urn:microsoft.com/office/officeart/2005/8/layout/vList2"/>
    <dgm:cxn modelId="{DC456948-B6CD-46BC-A3D9-107628F6A7C8}" type="presParOf" srcId="{0D772318-DF20-453A-9C31-2E985025A134}" destId="{D321EF65-59F9-421B-9101-0D4D60A5B3C5}" srcOrd="3" destOrd="0" presId="urn:microsoft.com/office/officeart/2005/8/layout/vList2"/>
    <dgm:cxn modelId="{3DA14557-72E4-4464-99D5-02107139B060}" type="presParOf" srcId="{0D772318-DF20-453A-9C31-2E985025A134}" destId="{6B90C538-9D50-4818-BE5A-69FF7A05B9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5A66A32-41F7-4380-B0C3-AEDE52E68557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5AB44F0E-6E62-48D6-9BD5-0D44B81E43D7}">
      <dgm:prSet/>
      <dgm:spPr/>
      <dgm:t>
        <a:bodyPr/>
        <a:lstStyle/>
        <a:p>
          <a:r>
            <a:rPr lang="tr-TR" b="1"/>
            <a:t>A.3.2. İnsan kaynakları yönetimi </a:t>
          </a:r>
          <a:endParaRPr lang="tr-TR"/>
        </a:p>
      </dgm:t>
    </dgm:pt>
    <dgm:pt modelId="{44C9B8E2-5B9D-4B50-973B-A7BD45558ABB}" type="parTrans" cxnId="{B35482E6-C00E-4D35-9C5C-E44141E3EF79}">
      <dgm:prSet/>
      <dgm:spPr/>
      <dgm:t>
        <a:bodyPr/>
        <a:lstStyle/>
        <a:p>
          <a:endParaRPr lang="tr-TR"/>
        </a:p>
      </dgm:t>
    </dgm:pt>
    <dgm:pt modelId="{CA9B65D5-4649-4B8C-A522-66A5F3828E09}" type="sibTrans" cxnId="{B35482E6-C00E-4D35-9C5C-E44141E3EF79}">
      <dgm:prSet/>
      <dgm:spPr/>
      <dgm:t>
        <a:bodyPr/>
        <a:lstStyle/>
        <a:p>
          <a:endParaRPr lang="tr-TR"/>
        </a:p>
      </dgm:t>
    </dgm:pt>
    <dgm:pt modelId="{7BE89F66-C3A0-40DE-859C-081FD89ADF80}" type="pres">
      <dgm:prSet presAssocID="{15A66A32-41F7-4380-B0C3-AEDE52E68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C0ABEC-67FA-43F7-B4D1-62B0E0E80E32}" type="pres">
      <dgm:prSet presAssocID="{5AB44F0E-6E62-48D6-9BD5-0D44B81E43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C02BE5-E729-4C3D-9317-5F21FBD6E7DF}" type="presOf" srcId="{15A66A32-41F7-4380-B0C3-AEDE52E68557}" destId="{7BE89F66-C3A0-40DE-859C-081FD89ADF80}" srcOrd="0" destOrd="0" presId="urn:microsoft.com/office/officeart/2005/8/layout/vList2"/>
    <dgm:cxn modelId="{364AE809-7E2B-4BB5-9475-AF92D16E6239}" type="presOf" srcId="{5AB44F0E-6E62-48D6-9BD5-0D44B81E43D7}" destId="{3BC0ABEC-67FA-43F7-B4D1-62B0E0E80E32}" srcOrd="0" destOrd="0" presId="urn:microsoft.com/office/officeart/2005/8/layout/vList2"/>
    <dgm:cxn modelId="{B35482E6-C00E-4D35-9C5C-E44141E3EF79}" srcId="{15A66A32-41F7-4380-B0C3-AEDE52E68557}" destId="{5AB44F0E-6E62-48D6-9BD5-0D44B81E43D7}" srcOrd="0" destOrd="0" parTransId="{44C9B8E2-5B9D-4B50-973B-A7BD45558ABB}" sibTransId="{CA9B65D5-4649-4B8C-A522-66A5F3828E09}"/>
    <dgm:cxn modelId="{07928515-F987-486A-9298-C5CD5376AB2E}" type="presParOf" srcId="{7BE89F66-C3A0-40DE-859C-081FD89ADF80}" destId="{3BC0ABEC-67FA-43F7-B4D1-62B0E0E80E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23FD2DA-AAEE-4500-AACE-7C2637B9A158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D753B510-D50F-45E1-9BD0-A2CBFAA531EC}">
      <dgm:prSet/>
      <dgm:spPr/>
      <dgm:t>
        <a:bodyPr/>
        <a:lstStyle/>
        <a:p>
          <a:r>
            <a:rPr lang="tr-TR" dirty="0"/>
            <a:t>İnsan kaynakları yönetimine ilişkin kurallar ve süreçlerin tanımlanması (Yetkinlik, işe alınma, hizmet içi eğitim, teşvik ve ödüllendirme </a:t>
          </a:r>
          <a:r>
            <a:rPr lang="tr-TR" dirty="0" err="1"/>
            <a:t>vb</a:t>
          </a:r>
          <a:r>
            <a:rPr lang="tr-TR" dirty="0"/>
            <a:t>).</a:t>
          </a:r>
        </a:p>
      </dgm:t>
    </dgm:pt>
    <dgm:pt modelId="{A032A521-206D-496B-BC90-A720B5AD5D1A}" type="parTrans" cxnId="{81C9A048-BE34-4A6D-8377-77743958B5D2}">
      <dgm:prSet/>
      <dgm:spPr/>
      <dgm:t>
        <a:bodyPr/>
        <a:lstStyle/>
        <a:p>
          <a:endParaRPr lang="tr-TR"/>
        </a:p>
      </dgm:t>
    </dgm:pt>
    <dgm:pt modelId="{2D7AC579-6CD8-4D29-9EE4-1949534FD5DE}" type="sibTrans" cxnId="{81C9A048-BE34-4A6D-8377-77743958B5D2}">
      <dgm:prSet/>
      <dgm:spPr/>
      <dgm:t>
        <a:bodyPr/>
        <a:lstStyle/>
        <a:p>
          <a:endParaRPr lang="tr-TR"/>
        </a:p>
      </dgm:t>
    </dgm:pt>
    <dgm:pt modelId="{63380BFF-2EED-4830-8D0A-CDDDDE735F5D}">
      <dgm:prSet/>
      <dgm:spPr/>
      <dgm:t>
        <a:bodyPr/>
        <a:lstStyle/>
        <a:p>
          <a:r>
            <a:rPr lang="tr-TR"/>
            <a:t>Eğitim ve liyakat öncelikli kriterlerin belirlenmesi, yetkinliklerin arttırılması, </a:t>
          </a:r>
        </a:p>
      </dgm:t>
    </dgm:pt>
    <dgm:pt modelId="{E7D9AD0A-2D2C-4EB2-9BB7-CD07E50DC914}" type="parTrans" cxnId="{8679354E-0C71-4385-B015-831CD9B97143}">
      <dgm:prSet/>
      <dgm:spPr/>
      <dgm:t>
        <a:bodyPr/>
        <a:lstStyle/>
        <a:p>
          <a:endParaRPr lang="tr-TR"/>
        </a:p>
      </dgm:t>
    </dgm:pt>
    <dgm:pt modelId="{5527E9B9-2E05-48ED-98D1-49A9FB0C338B}" type="sibTrans" cxnId="{8679354E-0C71-4385-B015-831CD9B97143}">
      <dgm:prSet/>
      <dgm:spPr/>
      <dgm:t>
        <a:bodyPr/>
        <a:lstStyle/>
        <a:p>
          <a:endParaRPr lang="tr-TR"/>
        </a:p>
      </dgm:t>
    </dgm:pt>
    <dgm:pt modelId="{3D2A2216-0A39-4567-B30D-34F919300761}">
      <dgm:prSet/>
      <dgm:spPr/>
      <dgm:t>
        <a:bodyPr/>
        <a:lstStyle/>
        <a:p>
          <a:r>
            <a:rPr lang="tr-TR"/>
            <a:t>Çalışan (akademik-idari) memnuniyet, şikayet ve önerilerinin değerlendirilmesi, </a:t>
          </a:r>
        </a:p>
      </dgm:t>
    </dgm:pt>
    <dgm:pt modelId="{4098DEF5-02CF-4BD0-B867-09EC92779F41}" type="parTrans" cxnId="{23F5FDF3-71BF-4860-A724-39005A02305F}">
      <dgm:prSet/>
      <dgm:spPr/>
      <dgm:t>
        <a:bodyPr/>
        <a:lstStyle/>
        <a:p>
          <a:endParaRPr lang="tr-TR"/>
        </a:p>
      </dgm:t>
    </dgm:pt>
    <dgm:pt modelId="{D28B3FA3-B4B9-41DC-9324-746F14C05D87}" type="sibTrans" cxnId="{23F5FDF3-71BF-4860-A724-39005A02305F}">
      <dgm:prSet/>
      <dgm:spPr/>
      <dgm:t>
        <a:bodyPr/>
        <a:lstStyle/>
        <a:p>
          <a:endParaRPr lang="tr-TR"/>
        </a:p>
      </dgm:t>
    </dgm:pt>
    <dgm:pt modelId="{B8520B55-8BE6-48D4-B591-107C53944B5E}" type="pres">
      <dgm:prSet presAssocID="{A23FD2DA-AAEE-4500-AACE-7C2637B9A1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2C1091-2918-4A4E-97F0-1E539AAC239C}" type="pres">
      <dgm:prSet presAssocID="{D753B510-D50F-45E1-9BD0-A2CBFAA531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7933FC-D74F-4151-A648-7F5FA093DF6A}" type="pres">
      <dgm:prSet presAssocID="{2D7AC579-6CD8-4D29-9EE4-1949534FD5DE}" presName="spacer" presStyleCnt="0"/>
      <dgm:spPr/>
    </dgm:pt>
    <dgm:pt modelId="{AB5FF0F8-CF35-4AE1-A57E-EC49753C15DB}" type="pres">
      <dgm:prSet presAssocID="{63380BFF-2EED-4830-8D0A-CDDDDE735F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6D5FF8-8F01-4006-905D-44E55FDE0C08}" type="pres">
      <dgm:prSet presAssocID="{5527E9B9-2E05-48ED-98D1-49A9FB0C338B}" presName="spacer" presStyleCnt="0"/>
      <dgm:spPr/>
    </dgm:pt>
    <dgm:pt modelId="{CD3CA225-A497-46D3-8591-903E16BA2539}" type="pres">
      <dgm:prSet presAssocID="{3D2A2216-0A39-4567-B30D-34F9193007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3F5FDF3-71BF-4860-A724-39005A02305F}" srcId="{A23FD2DA-AAEE-4500-AACE-7C2637B9A158}" destId="{3D2A2216-0A39-4567-B30D-34F919300761}" srcOrd="2" destOrd="0" parTransId="{4098DEF5-02CF-4BD0-B867-09EC92779F41}" sibTransId="{D28B3FA3-B4B9-41DC-9324-746F14C05D87}"/>
    <dgm:cxn modelId="{66E03DEE-E530-48ED-9E8C-4C838CDC8B92}" type="presOf" srcId="{63380BFF-2EED-4830-8D0A-CDDDDE735F5D}" destId="{AB5FF0F8-CF35-4AE1-A57E-EC49753C15DB}" srcOrd="0" destOrd="0" presId="urn:microsoft.com/office/officeart/2005/8/layout/vList2"/>
    <dgm:cxn modelId="{81C9A048-BE34-4A6D-8377-77743958B5D2}" srcId="{A23FD2DA-AAEE-4500-AACE-7C2637B9A158}" destId="{D753B510-D50F-45E1-9BD0-A2CBFAA531EC}" srcOrd="0" destOrd="0" parTransId="{A032A521-206D-496B-BC90-A720B5AD5D1A}" sibTransId="{2D7AC579-6CD8-4D29-9EE4-1949534FD5DE}"/>
    <dgm:cxn modelId="{8679354E-0C71-4385-B015-831CD9B97143}" srcId="{A23FD2DA-AAEE-4500-AACE-7C2637B9A158}" destId="{63380BFF-2EED-4830-8D0A-CDDDDE735F5D}" srcOrd="1" destOrd="0" parTransId="{E7D9AD0A-2D2C-4EB2-9BB7-CD07E50DC914}" sibTransId="{5527E9B9-2E05-48ED-98D1-49A9FB0C338B}"/>
    <dgm:cxn modelId="{5EB77559-7709-4DD5-9B1E-7E3F0B1B5F75}" type="presOf" srcId="{3D2A2216-0A39-4567-B30D-34F919300761}" destId="{CD3CA225-A497-46D3-8591-903E16BA2539}" srcOrd="0" destOrd="0" presId="urn:microsoft.com/office/officeart/2005/8/layout/vList2"/>
    <dgm:cxn modelId="{B8AB15E7-14A5-4B9A-AD57-960BDE06A938}" type="presOf" srcId="{A23FD2DA-AAEE-4500-AACE-7C2637B9A158}" destId="{B8520B55-8BE6-48D4-B591-107C53944B5E}" srcOrd="0" destOrd="0" presId="urn:microsoft.com/office/officeart/2005/8/layout/vList2"/>
    <dgm:cxn modelId="{859377FE-B317-4ADF-822F-9D31BBA325EA}" type="presOf" srcId="{D753B510-D50F-45E1-9BD0-A2CBFAA531EC}" destId="{602C1091-2918-4A4E-97F0-1E539AAC239C}" srcOrd="0" destOrd="0" presId="urn:microsoft.com/office/officeart/2005/8/layout/vList2"/>
    <dgm:cxn modelId="{CF23C2DD-9E8F-4194-9C87-648A65EF826C}" type="presParOf" srcId="{B8520B55-8BE6-48D4-B591-107C53944B5E}" destId="{602C1091-2918-4A4E-97F0-1E539AAC239C}" srcOrd="0" destOrd="0" presId="urn:microsoft.com/office/officeart/2005/8/layout/vList2"/>
    <dgm:cxn modelId="{FF0633EC-6A78-4A3B-B345-8423528C2B40}" type="presParOf" srcId="{B8520B55-8BE6-48D4-B591-107C53944B5E}" destId="{637933FC-D74F-4151-A648-7F5FA093DF6A}" srcOrd="1" destOrd="0" presId="urn:microsoft.com/office/officeart/2005/8/layout/vList2"/>
    <dgm:cxn modelId="{8AB672CF-2748-415E-856A-7E22F6406B59}" type="presParOf" srcId="{B8520B55-8BE6-48D4-B591-107C53944B5E}" destId="{AB5FF0F8-CF35-4AE1-A57E-EC49753C15DB}" srcOrd="2" destOrd="0" presId="urn:microsoft.com/office/officeart/2005/8/layout/vList2"/>
    <dgm:cxn modelId="{F9742BE6-A658-493C-AC7F-ABD14964161F}" type="presParOf" srcId="{B8520B55-8BE6-48D4-B591-107C53944B5E}" destId="{046D5FF8-8F01-4006-905D-44E55FDE0C08}" srcOrd="3" destOrd="0" presId="urn:microsoft.com/office/officeart/2005/8/layout/vList2"/>
    <dgm:cxn modelId="{57E33524-C3E0-4D47-8A46-20B27FCF79CF}" type="presParOf" srcId="{B8520B55-8BE6-48D4-B591-107C53944B5E}" destId="{CD3CA225-A497-46D3-8591-903E16BA25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9A4A956-BC70-4FBE-8629-70B9A5847047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B61D2D61-4E2D-4BE3-84C1-F97F7F620AC3}">
      <dgm:prSet/>
      <dgm:spPr/>
      <dgm:t>
        <a:bodyPr/>
        <a:lstStyle/>
        <a:p>
          <a:r>
            <a:rPr lang="tr-TR" b="1" dirty="0"/>
            <a:t>A.3.3. Finansal yönetim</a:t>
          </a:r>
          <a:endParaRPr lang="tr-TR" dirty="0"/>
        </a:p>
      </dgm:t>
    </dgm:pt>
    <dgm:pt modelId="{86092347-18E1-4554-851B-B9454152B74D}" type="parTrans" cxnId="{BF0AAEDE-81CC-460D-A4E7-94EDBB3C1FCE}">
      <dgm:prSet/>
      <dgm:spPr/>
      <dgm:t>
        <a:bodyPr/>
        <a:lstStyle/>
        <a:p>
          <a:endParaRPr lang="tr-TR"/>
        </a:p>
      </dgm:t>
    </dgm:pt>
    <dgm:pt modelId="{3F039119-C77B-4A1F-B587-F68C75617072}" type="sibTrans" cxnId="{BF0AAEDE-81CC-460D-A4E7-94EDBB3C1FCE}">
      <dgm:prSet/>
      <dgm:spPr/>
      <dgm:t>
        <a:bodyPr/>
        <a:lstStyle/>
        <a:p>
          <a:endParaRPr lang="tr-TR"/>
        </a:p>
      </dgm:t>
    </dgm:pt>
    <dgm:pt modelId="{F5BB36D8-2496-46D4-9318-5F06E9C20A14}" type="pres">
      <dgm:prSet presAssocID="{29A4A956-BC70-4FBE-8629-70B9A58470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06A239-9645-4920-8AF8-9073D8D5F998}" type="pres">
      <dgm:prSet presAssocID="{B61D2D61-4E2D-4BE3-84C1-F97F7F620A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0AAEDE-81CC-460D-A4E7-94EDBB3C1FCE}" srcId="{29A4A956-BC70-4FBE-8629-70B9A5847047}" destId="{B61D2D61-4E2D-4BE3-84C1-F97F7F620AC3}" srcOrd="0" destOrd="0" parTransId="{86092347-18E1-4554-851B-B9454152B74D}" sibTransId="{3F039119-C77B-4A1F-B587-F68C75617072}"/>
    <dgm:cxn modelId="{9F35FE58-DB28-425C-8874-A0F01C1466B6}" type="presOf" srcId="{29A4A956-BC70-4FBE-8629-70B9A5847047}" destId="{F5BB36D8-2496-46D4-9318-5F06E9C20A14}" srcOrd="0" destOrd="0" presId="urn:microsoft.com/office/officeart/2005/8/layout/vList2"/>
    <dgm:cxn modelId="{5BBDBBD9-8DC2-48F3-B399-E48212ABFC4E}" type="presOf" srcId="{B61D2D61-4E2D-4BE3-84C1-F97F7F620AC3}" destId="{AD06A239-9645-4920-8AF8-9073D8D5F998}" srcOrd="0" destOrd="0" presId="urn:microsoft.com/office/officeart/2005/8/layout/vList2"/>
    <dgm:cxn modelId="{9B1C4CA5-BC37-4895-A398-72D7B4B7A2EB}" type="presParOf" srcId="{F5BB36D8-2496-46D4-9318-5F06E9C20A14}" destId="{AD06A239-9645-4920-8AF8-9073D8D5F9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4153596-A397-414A-AC95-9504A51EFB3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09B09B76-34DB-4FC0-98D3-64805AC6E11F}">
      <dgm:prSet/>
      <dgm:spPr/>
      <dgm:t>
        <a:bodyPr/>
        <a:lstStyle/>
        <a:p>
          <a:r>
            <a:rPr lang="tr-TR"/>
            <a:t>Temel gelir ve gider kalemlerinin tanımlanması, değişimin izlenmesi,</a:t>
          </a:r>
        </a:p>
      </dgm:t>
    </dgm:pt>
    <dgm:pt modelId="{B2974DE8-5D85-44E6-A977-32B6C6866924}" type="parTrans" cxnId="{20FDD4B7-7D53-44CD-9C08-14C35A687CBC}">
      <dgm:prSet/>
      <dgm:spPr/>
      <dgm:t>
        <a:bodyPr/>
        <a:lstStyle/>
        <a:p>
          <a:endParaRPr lang="tr-TR"/>
        </a:p>
      </dgm:t>
    </dgm:pt>
    <dgm:pt modelId="{44F41732-DA27-46F6-BD27-C864D167A1D9}" type="sibTrans" cxnId="{20FDD4B7-7D53-44CD-9C08-14C35A687CBC}">
      <dgm:prSet/>
      <dgm:spPr/>
      <dgm:t>
        <a:bodyPr/>
        <a:lstStyle/>
        <a:p>
          <a:endParaRPr lang="tr-TR"/>
        </a:p>
      </dgm:t>
    </dgm:pt>
    <dgm:pt modelId="{791EF431-555C-4B33-A129-9CC1B043D296}">
      <dgm:prSet/>
      <dgm:spPr/>
      <dgm:t>
        <a:bodyPr/>
        <a:lstStyle/>
        <a:p>
          <a:r>
            <a:rPr lang="tr-TR"/>
            <a:t>Kaynak dağılımı, kaynakların etkin-verimli kullanılması,  </a:t>
          </a:r>
        </a:p>
      </dgm:t>
    </dgm:pt>
    <dgm:pt modelId="{B7632BF0-BBC5-4F5F-97FD-4C09713DCDBA}" type="parTrans" cxnId="{4EBA1301-CE6E-4AB6-BE54-2FAC6926A469}">
      <dgm:prSet/>
      <dgm:spPr/>
      <dgm:t>
        <a:bodyPr/>
        <a:lstStyle/>
        <a:p>
          <a:endParaRPr lang="tr-TR"/>
        </a:p>
      </dgm:t>
    </dgm:pt>
    <dgm:pt modelId="{D2866708-D212-4732-AD29-4DA37577D16F}" type="sibTrans" cxnId="{4EBA1301-CE6E-4AB6-BE54-2FAC6926A469}">
      <dgm:prSet/>
      <dgm:spPr/>
      <dgm:t>
        <a:bodyPr/>
        <a:lstStyle/>
        <a:p>
          <a:endParaRPr lang="tr-TR"/>
        </a:p>
      </dgm:t>
    </dgm:pt>
    <dgm:pt modelId="{A5C9F174-DC8A-43C8-A14B-69DCFE68FFDA}">
      <dgm:prSet/>
      <dgm:spPr/>
      <dgm:t>
        <a:bodyPr/>
        <a:lstStyle/>
        <a:p>
          <a:r>
            <a:rPr lang="tr-TR"/>
            <a:t>Finansal kaynakların yönetiminin stratejik plan ile uyumu, </a:t>
          </a:r>
        </a:p>
      </dgm:t>
    </dgm:pt>
    <dgm:pt modelId="{92CB79EC-670B-4917-947F-C6569662F5ED}" type="parTrans" cxnId="{666BFB7C-0110-4D6E-8F9A-57F87D96A4BC}">
      <dgm:prSet/>
      <dgm:spPr/>
      <dgm:t>
        <a:bodyPr/>
        <a:lstStyle/>
        <a:p>
          <a:endParaRPr lang="tr-TR"/>
        </a:p>
      </dgm:t>
    </dgm:pt>
    <dgm:pt modelId="{D17BA471-3F47-49B7-ABC5-8649CBA6D13A}" type="sibTrans" cxnId="{666BFB7C-0110-4D6E-8F9A-57F87D96A4BC}">
      <dgm:prSet/>
      <dgm:spPr/>
      <dgm:t>
        <a:bodyPr/>
        <a:lstStyle/>
        <a:p>
          <a:endParaRPr lang="tr-TR"/>
        </a:p>
      </dgm:t>
    </dgm:pt>
    <dgm:pt modelId="{B349DC9E-DE5C-4B43-ACCF-B9CB53C55CC8}">
      <dgm:prSet/>
      <dgm:spPr/>
      <dgm:t>
        <a:bodyPr/>
        <a:lstStyle/>
        <a:p>
          <a:r>
            <a:rPr lang="tr-TR"/>
            <a:t>Finansal kaynakların yönetim süreçlerine ilişkin izleme ve iyileştirmelerin yapılması,</a:t>
          </a:r>
        </a:p>
      </dgm:t>
    </dgm:pt>
    <dgm:pt modelId="{EC4677B2-540E-4C8C-A43F-6F437B9B5CD3}" type="parTrans" cxnId="{55A6E182-95B2-4A37-9BC4-5542E24854E8}">
      <dgm:prSet/>
      <dgm:spPr/>
      <dgm:t>
        <a:bodyPr/>
        <a:lstStyle/>
        <a:p>
          <a:endParaRPr lang="tr-TR"/>
        </a:p>
      </dgm:t>
    </dgm:pt>
    <dgm:pt modelId="{24A8E482-7A43-4841-9157-8B37136B3829}" type="sibTrans" cxnId="{55A6E182-95B2-4A37-9BC4-5542E24854E8}">
      <dgm:prSet/>
      <dgm:spPr/>
      <dgm:t>
        <a:bodyPr/>
        <a:lstStyle/>
        <a:p>
          <a:endParaRPr lang="tr-TR"/>
        </a:p>
      </dgm:t>
    </dgm:pt>
    <dgm:pt modelId="{35448294-BBCC-4C82-A776-B4F0ADA2D50A}" type="pres">
      <dgm:prSet presAssocID="{F4153596-A397-414A-AC95-9504A51EF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00E45A-29D6-47D0-8A6A-79BAB74EF59D}" type="pres">
      <dgm:prSet presAssocID="{09B09B76-34DB-4FC0-98D3-64805AC6E11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244745-D5A8-478A-9253-9F13DC754DED}" type="pres">
      <dgm:prSet presAssocID="{44F41732-DA27-46F6-BD27-C864D167A1D9}" presName="spacer" presStyleCnt="0"/>
      <dgm:spPr/>
    </dgm:pt>
    <dgm:pt modelId="{52720FA9-4F88-4614-A456-BCADF405E698}" type="pres">
      <dgm:prSet presAssocID="{791EF431-555C-4B33-A129-9CC1B043D2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7856EE-875A-4F8E-A7D0-649880052F3B}" type="pres">
      <dgm:prSet presAssocID="{D2866708-D212-4732-AD29-4DA37577D16F}" presName="spacer" presStyleCnt="0"/>
      <dgm:spPr/>
    </dgm:pt>
    <dgm:pt modelId="{1FE568CA-844D-439F-B5D6-EB3AF588466E}" type="pres">
      <dgm:prSet presAssocID="{A5C9F174-DC8A-43C8-A14B-69DCFE68FF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ED16C7-BC79-42A3-8E80-AA25154E112C}" type="pres">
      <dgm:prSet presAssocID="{D17BA471-3F47-49B7-ABC5-8649CBA6D13A}" presName="spacer" presStyleCnt="0"/>
      <dgm:spPr/>
    </dgm:pt>
    <dgm:pt modelId="{290E4ACE-74C1-4EA3-A86D-DE873D969487}" type="pres">
      <dgm:prSet presAssocID="{B349DC9E-DE5C-4B43-ACCF-B9CB53C55C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A6E182-95B2-4A37-9BC4-5542E24854E8}" srcId="{F4153596-A397-414A-AC95-9504A51EFB30}" destId="{B349DC9E-DE5C-4B43-ACCF-B9CB53C55CC8}" srcOrd="3" destOrd="0" parTransId="{EC4677B2-540E-4C8C-A43F-6F437B9B5CD3}" sibTransId="{24A8E482-7A43-4841-9157-8B37136B3829}"/>
    <dgm:cxn modelId="{666BFB7C-0110-4D6E-8F9A-57F87D96A4BC}" srcId="{F4153596-A397-414A-AC95-9504A51EFB30}" destId="{A5C9F174-DC8A-43C8-A14B-69DCFE68FFDA}" srcOrd="2" destOrd="0" parTransId="{92CB79EC-670B-4917-947F-C6569662F5ED}" sibTransId="{D17BA471-3F47-49B7-ABC5-8649CBA6D13A}"/>
    <dgm:cxn modelId="{D13C4DE3-D306-4672-81C7-A5DCF712D04F}" type="presOf" srcId="{F4153596-A397-414A-AC95-9504A51EFB30}" destId="{35448294-BBCC-4C82-A776-B4F0ADA2D50A}" srcOrd="0" destOrd="0" presId="urn:microsoft.com/office/officeart/2005/8/layout/vList2"/>
    <dgm:cxn modelId="{1574116F-B4C4-4562-9B03-72FF0B5F2600}" type="presOf" srcId="{B349DC9E-DE5C-4B43-ACCF-B9CB53C55CC8}" destId="{290E4ACE-74C1-4EA3-A86D-DE873D969487}" srcOrd="0" destOrd="0" presId="urn:microsoft.com/office/officeart/2005/8/layout/vList2"/>
    <dgm:cxn modelId="{E8A9AF92-CE0A-4C22-9DC7-FE6BE1A9D05D}" type="presOf" srcId="{791EF431-555C-4B33-A129-9CC1B043D296}" destId="{52720FA9-4F88-4614-A456-BCADF405E698}" srcOrd="0" destOrd="0" presId="urn:microsoft.com/office/officeart/2005/8/layout/vList2"/>
    <dgm:cxn modelId="{4D3461A4-A686-413A-B042-FEFE1CE77DD1}" type="presOf" srcId="{A5C9F174-DC8A-43C8-A14B-69DCFE68FFDA}" destId="{1FE568CA-844D-439F-B5D6-EB3AF588466E}" srcOrd="0" destOrd="0" presId="urn:microsoft.com/office/officeart/2005/8/layout/vList2"/>
    <dgm:cxn modelId="{8019E9B4-1E22-42A6-85A2-636CD3C9EE27}" type="presOf" srcId="{09B09B76-34DB-4FC0-98D3-64805AC6E11F}" destId="{B000E45A-29D6-47D0-8A6A-79BAB74EF59D}" srcOrd="0" destOrd="0" presId="urn:microsoft.com/office/officeart/2005/8/layout/vList2"/>
    <dgm:cxn modelId="{4EBA1301-CE6E-4AB6-BE54-2FAC6926A469}" srcId="{F4153596-A397-414A-AC95-9504A51EFB30}" destId="{791EF431-555C-4B33-A129-9CC1B043D296}" srcOrd="1" destOrd="0" parTransId="{B7632BF0-BBC5-4F5F-97FD-4C09713DCDBA}" sibTransId="{D2866708-D212-4732-AD29-4DA37577D16F}"/>
    <dgm:cxn modelId="{20FDD4B7-7D53-44CD-9C08-14C35A687CBC}" srcId="{F4153596-A397-414A-AC95-9504A51EFB30}" destId="{09B09B76-34DB-4FC0-98D3-64805AC6E11F}" srcOrd="0" destOrd="0" parTransId="{B2974DE8-5D85-44E6-A977-32B6C6866924}" sibTransId="{44F41732-DA27-46F6-BD27-C864D167A1D9}"/>
    <dgm:cxn modelId="{96B78288-7812-4033-B121-57DB32BB9FAF}" type="presParOf" srcId="{35448294-BBCC-4C82-A776-B4F0ADA2D50A}" destId="{B000E45A-29D6-47D0-8A6A-79BAB74EF59D}" srcOrd="0" destOrd="0" presId="urn:microsoft.com/office/officeart/2005/8/layout/vList2"/>
    <dgm:cxn modelId="{CC0884E5-D270-4861-9D95-6847D0B43CC3}" type="presParOf" srcId="{35448294-BBCC-4C82-A776-B4F0ADA2D50A}" destId="{97244745-D5A8-478A-9253-9F13DC754DED}" srcOrd="1" destOrd="0" presId="urn:microsoft.com/office/officeart/2005/8/layout/vList2"/>
    <dgm:cxn modelId="{F26ED0B7-EB19-4AF3-BFDE-152FE3E6A4BC}" type="presParOf" srcId="{35448294-BBCC-4C82-A776-B4F0ADA2D50A}" destId="{52720FA9-4F88-4614-A456-BCADF405E698}" srcOrd="2" destOrd="0" presId="urn:microsoft.com/office/officeart/2005/8/layout/vList2"/>
    <dgm:cxn modelId="{92826908-DB87-4E50-91B1-4FFB807D6F3F}" type="presParOf" srcId="{35448294-BBCC-4C82-A776-B4F0ADA2D50A}" destId="{697856EE-875A-4F8E-A7D0-649880052F3B}" srcOrd="3" destOrd="0" presId="urn:microsoft.com/office/officeart/2005/8/layout/vList2"/>
    <dgm:cxn modelId="{43A74013-55A4-4D46-9C05-01618CCCE36C}" type="presParOf" srcId="{35448294-BBCC-4C82-A776-B4F0ADA2D50A}" destId="{1FE568CA-844D-439F-B5D6-EB3AF588466E}" srcOrd="4" destOrd="0" presId="urn:microsoft.com/office/officeart/2005/8/layout/vList2"/>
    <dgm:cxn modelId="{69001037-F159-4E84-A2E3-557E1B61EE93}" type="presParOf" srcId="{35448294-BBCC-4C82-A776-B4F0ADA2D50A}" destId="{7EED16C7-BC79-42A3-8E80-AA25154E112C}" srcOrd="5" destOrd="0" presId="urn:microsoft.com/office/officeart/2005/8/layout/vList2"/>
    <dgm:cxn modelId="{290FA14D-294F-462C-8CBA-B66F8DAD2AF4}" type="presParOf" srcId="{35448294-BBCC-4C82-A776-B4F0ADA2D50A}" destId="{290E4ACE-74C1-4EA3-A86D-DE873D969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C19BB40-D4F0-41EB-8594-6E5F30942E0D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2A4DF8F6-FF03-4BED-A9FE-5998769A047A}">
      <dgm:prSet/>
      <dgm:spPr/>
      <dgm:t>
        <a:bodyPr/>
        <a:lstStyle/>
        <a:p>
          <a:r>
            <a:rPr lang="tr-TR" b="1"/>
            <a:t>A.3.4. Süreç yönetimi </a:t>
          </a:r>
          <a:endParaRPr lang="tr-TR"/>
        </a:p>
      </dgm:t>
    </dgm:pt>
    <dgm:pt modelId="{AE304F64-60B0-4BD6-A7D4-8BE7A363AE2A}" type="parTrans" cxnId="{9523223D-FF65-41AB-B89F-1C09AF3BFC62}">
      <dgm:prSet/>
      <dgm:spPr/>
      <dgm:t>
        <a:bodyPr/>
        <a:lstStyle/>
        <a:p>
          <a:endParaRPr lang="tr-TR"/>
        </a:p>
      </dgm:t>
    </dgm:pt>
    <dgm:pt modelId="{C3A099AA-4BB2-4D70-84F2-40D378C3EC90}" type="sibTrans" cxnId="{9523223D-FF65-41AB-B89F-1C09AF3BFC62}">
      <dgm:prSet/>
      <dgm:spPr/>
      <dgm:t>
        <a:bodyPr/>
        <a:lstStyle/>
        <a:p>
          <a:endParaRPr lang="tr-TR"/>
        </a:p>
      </dgm:t>
    </dgm:pt>
    <dgm:pt modelId="{6ACD5787-5842-47D8-86FD-03529EBA9821}" type="pres">
      <dgm:prSet presAssocID="{2C19BB40-D4F0-41EB-8594-6E5F30942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BE3F1A-C7D9-47A1-8094-513E2B241763}" type="pres">
      <dgm:prSet presAssocID="{2A4DF8F6-FF03-4BED-A9FE-5998769A04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23223D-FF65-41AB-B89F-1C09AF3BFC62}" srcId="{2C19BB40-D4F0-41EB-8594-6E5F30942E0D}" destId="{2A4DF8F6-FF03-4BED-A9FE-5998769A047A}" srcOrd="0" destOrd="0" parTransId="{AE304F64-60B0-4BD6-A7D4-8BE7A363AE2A}" sibTransId="{C3A099AA-4BB2-4D70-84F2-40D378C3EC90}"/>
    <dgm:cxn modelId="{629C269C-A7F9-44F8-88F2-1E7D558AF63A}" type="presOf" srcId="{2A4DF8F6-FF03-4BED-A9FE-5998769A047A}" destId="{F7BE3F1A-C7D9-47A1-8094-513E2B241763}" srcOrd="0" destOrd="0" presId="urn:microsoft.com/office/officeart/2005/8/layout/vList2"/>
    <dgm:cxn modelId="{434A7C71-74D8-4CD2-BCE8-D960F9F57207}" type="presOf" srcId="{2C19BB40-D4F0-41EB-8594-6E5F30942E0D}" destId="{6ACD5787-5842-47D8-86FD-03529EBA9821}" srcOrd="0" destOrd="0" presId="urn:microsoft.com/office/officeart/2005/8/layout/vList2"/>
    <dgm:cxn modelId="{4F86377C-1050-4128-A735-37789ED8EBA2}" type="presParOf" srcId="{6ACD5787-5842-47D8-86FD-03529EBA9821}" destId="{F7BE3F1A-C7D9-47A1-8094-513E2B2417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A797B-CF42-4528-8198-31A5E6A083A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A716443B-E5F9-4939-9E74-8D675507EAB7}">
      <dgm:prSet/>
      <dgm:spPr/>
      <dgm:t>
        <a:bodyPr/>
        <a:lstStyle/>
        <a:p>
          <a:r>
            <a:rPr lang="tr-TR" b="1"/>
            <a:t>Kurumsal Akreditasyon Programı (KAP)</a:t>
          </a:r>
          <a:endParaRPr lang="tr-TR"/>
        </a:p>
      </dgm:t>
    </dgm:pt>
    <dgm:pt modelId="{047D50BF-FBCE-458F-9798-86C281815EA0}" type="parTrans" cxnId="{272CD3B3-EF7F-499B-93DB-FF9E7155F707}">
      <dgm:prSet/>
      <dgm:spPr/>
      <dgm:t>
        <a:bodyPr/>
        <a:lstStyle/>
        <a:p>
          <a:endParaRPr lang="tr-TR"/>
        </a:p>
      </dgm:t>
    </dgm:pt>
    <dgm:pt modelId="{1B6113E5-642A-404E-9A58-1DF8579C0B85}" type="sibTrans" cxnId="{272CD3B3-EF7F-499B-93DB-FF9E7155F707}">
      <dgm:prSet/>
      <dgm:spPr/>
      <dgm:t>
        <a:bodyPr/>
        <a:lstStyle/>
        <a:p>
          <a:endParaRPr lang="tr-TR"/>
        </a:p>
      </dgm:t>
    </dgm:pt>
    <dgm:pt modelId="{2CE56BAB-5E85-4D16-B425-670739DD594B}" type="pres">
      <dgm:prSet presAssocID="{D75A797B-CF42-4528-8198-31A5E6A083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A3007C-DBF9-44E2-88C4-8B336F349D0A}" type="pres">
      <dgm:prSet presAssocID="{A716443B-E5F9-4939-9E74-8D675507EA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8EC5CD-41E0-4CB5-8E12-8CAE65FDB3F5}" type="presOf" srcId="{A716443B-E5F9-4939-9E74-8D675507EAB7}" destId="{FEA3007C-DBF9-44E2-88C4-8B336F349D0A}" srcOrd="0" destOrd="0" presId="urn:microsoft.com/office/officeart/2005/8/layout/vList2"/>
    <dgm:cxn modelId="{272CD3B3-EF7F-499B-93DB-FF9E7155F707}" srcId="{D75A797B-CF42-4528-8198-31A5E6A083A8}" destId="{A716443B-E5F9-4939-9E74-8D675507EAB7}" srcOrd="0" destOrd="0" parTransId="{047D50BF-FBCE-458F-9798-86C281815EA0}" sibTransId="{1B6113E5-642A-404E-9A58-1DF8579C0B85}"/>
    <dgm:cxn modelId="{67292D25-D4BA-49EF-9094-F2022DA30A35}" type="presOf" srcId="{D75A797B-CF42-4528-8198-31A5E6A083A8}" destId="{2CE56BAB-5E85-4D16-B425-670739DD594B}" srcOrd="0" destOrd="0" presId="urn:microsoft.com/office/officeart/2005/8/layout/vList2"/>
    <dgm:cxn modelId="{937FAAEA-0D0C-45BF-A353-0750F81F6887}" type="presParOf" srcId="{2CE56BAB-5E85-4D16-B425-670739DD594B}" destId="{FEA3007C-DBF9-44E2-88C4-8B336F349D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85EEBEF-1DC7-4DC5-8DF4-75D874B25475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7D77F9E7-58BB-4A17-A29C-4E24209E5E3F}">
      <dgm:prSet/>
      <dgm:spPr/>
      <dgm:t>
        <a:bodyPr/>
        <a:lstStyle/>
        <a:p>
          <a:r>
            <a:rPr lang="tr-TR"/>
            <a:t>Tüm etkinliklere ait süreçlerin tanımlı olması,</a:t>
          </a:r>
        </a:p>
      </dgm:t>
    </dgm:pt>
    <dgm:pt modelId="{51F50487-A1D8-4628-AE7C-7B55783C1EA7}" type="parTrans" cxnId="{7EAE7D04-2CF0-4A6D-86FB-41FB72EA823E}">
      <dgm:prSet/>
      <dgm:spPr/>
      <dgm:t>
        <a:bodyPr/>
        <a:lstStyle/>
        <a:p>
          <a:endParaRPr lang="tr-TR"/>
        </a:p>
      </dgm:t>
    </dgm:pt>
    <dgm:pt modelId="{FBC1BEB3-219D-455D-9AC0-BC6A37C5F054}" type="sibTrans" cxnId="{7EAE7D04-2CF0-4A6D-86FB-41FB72EA823E}">
      <dgm:prSet/>
      <dgm:spPr/>
      <dgm:t>
        <a:bodyPr/>
        <a:lstStyle/>
        <a:p>
          <a:endParaRPr lang="tr-TR"/>
        </a:p>
      </dgm:t>
    </dgm:pt>
    <dgm:pt modelId="{E0ACE42E-66C2-4211-B9E4-EE71D3711078}">
      <dgm:prSet/>
      <dgm:spPr/>
      <dgm:t>
        <a:bodyPr/>
        <a:lstStyle/>
        <a:p>
          <a:r>
            <a:rPr lang="tr-TR"/>
            <a:t>Süreçlerdeki sorumlular, iş akışı, talimatlar, sorumlulukların belirlenmesi,</a:t>
          </a:r>
        </a:p>
      </dgm:t>
    </dgm:pt>
    <dgm:pt modelId="{E264F0D1-8970-48AA-81DE-147D96C041F7}" type="parTrans" cxnId="{EF66D8BE-BD5F-4FC9-AE79-540CFA49D05E}">
      <dgm:prSet/>
      <dgm:spPr/>
      <dgm:t>
        <a:bodyPr/>
        <a:lstStyle/>
        <a:p>
          <a:endParaRPr lang="tr-TR"/>
        </a:p>
      </dgm:t>
    </dgm:pt>
    <dgm:pt modelId="{2708B8AA-E036-4FF9-910F-DBB068F9A6E0}" type="sibTrans" cxnId="{EF66D8BE-BD5F-4FC9-AE79-540CFA49D05E}">
      <dgm:prSet/>
      <dgm:spPr/>
      <dgm:t>
        <a:bodyPr/>
        <a:lstStyle/>
        <a:p>
          <a:endParaRPr lang="tr-TR"/>
        </a:p>
      </dgm:t>
    </dgm:pt>
    <dgm:pt modelId="{33F4F35C-5FC1-4018-96E6-2E51310E32EF}">
      <dgm:prSet/>
      <dgm:spPr/>
      <dgm:t>
        <a:bodyPr/>
        <a:lstStyle/>
        <a:p>
          <a:r>
            <a:rPr lang="tr-TR"/>
            <a:t>Süreç iyileştirme döngüsünün kurulmuş olması,</a:t>
          </a:r>
        </a:p>
      </dgm:t>
    </dgm:pt>
    <dgm:pt modelId="{4EEC1418-40D8-4F91-9CD6-DF2888D6A61E}" type="parTrans" cxnId="{3B087293-5D6C-40D1-BF42-BBA4039A34A5}">
      <dgm:prSet/>
      <dgm:spPr/>
      <dgm:t>
        <a:bodyPr/>
        <a:lstStyle/>
        <a:p>
          <a:endParaRPr lang="tr-TR"/>
        </a:p>
      </dgm:t>
    </dgm:pt>
    <dgm:pt modelId="{156AAA3D-CDD3-4E37-8637-7D137F5C736A}" type="sibTrans" cxnId="{3B087293-5D6C-40D1-BF42-BBA4039A34A5}">
      <dgm:prSet/>
      <dgm:spPr/>
      <dgm:t>
        <a:bodyPr/>
        <a:lstStyle/>
        <a:p>
          <a:endParaRPr lang="tr-TR"/>
        </a:p>
      </dgm:t>
    </dgm:pt>
    <dgm:pt modelId="{E31828F7-3F6F-4AC9-8709-A39F9D46FA43}" type="pres">
      <dgm:prSet presAssocID="{585EEBEF-1DC7-4DC5-8DF4-75D874B254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744936-8D80-4664-9F7C-8C0A97C8EC71}" type="pres">
      <dgm:prSet presAssocID="{7D77F9E7-58BB-4A17-A29C-4E24209E5E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BA745F-B249-4B1B-B636-810D1029B3C8}" type="pres">
      <dgm:prSet presAssocID="{FBC1BEB3-219D-455D-9AC0-BC6A37C5F054}" presName="spacer" presStyleCnt="0"/>
      <dgm:spPr/>
    </dgm:pt>
    <dgm:pt modelId="{33554CD4-A8E6-4CE6-8AE4-C2044ABB2415}" type="pres">
      <dgm:prSet presAssocID="{E0ACE42E-66C2-4211-B9E4-EE71D37110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B7FB8E-6312-46E7-908C-F24429265213}" type="pres">
      <dgm:prSet presAssocID="{2708B8AA-E036-4FF9-910F-DBB068F9A6E0}" presName="spacer" presStyleCnt="0"/>
      <dgm:spPr/>
    </dgm:pt>
    <dgm:pt modelId="{E2CFAC97-C038-486C-AF20-76BC4117F4EB}" type="pres">
      <dgm:prSet presAssocID="{33F4F35C-5FC1-4018-96E6-2E51310E32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0D4A83-EB03-4B61-800A-62B4143AC807}" type="presOf" srcId="{585EEBEF-1DC7-4DC5-8DF4-75D874B25475}" destId="{E31828F7-3F6F-4AC9-8709-A39F9D46FA43}" srcOrd="0" destOrd="0" presId="urn:microsoft.com/office/officeart/2005/8/layout/vList2"/>
    <dgm:cxn modelId="{A5332251-751D-4378-8F7A-29453C192432}" type="presOf" srcId="{33F4F35C-5FC1-4018-96E6-2E51310E32EF}" destId="{E2CFAC97-C038-486C-AF20-76BC4117F4EB}" srcOrd="0" destOrd="0" presId="urn:microsoft.com/office/officeart/2005/8/layout/vList2"/>
    <dgm:cxn modelId="{EF857CF0-E1F8-4035-8102-3E01CF6AC9CB}" type="presOf" srcId="{E0ACE42E-66C2-4211-B9E4-EE71D3711078}" destId="{33554CD4-A8E6-4CE6-8AE4-C2044ABB2415}" srcOrd="0" destOrd="0" presId="urn:microsoft.com/office/officeart/2005/8/layout/vList2"/>
    <dgm:cxn modelId="{0E06F377-7C49-42D6-8D01-942FC8819A9E}" type="presOf" srcId="{7D77F9E7-58BB-4A17-A29C-4E24209E5E3F}" destId="{4C744936-8D80-4664-9F7C-8C0A97C8EC71}" srcOrd="0" destOrd="0" presId="urn:microsoft.com/office/officeart/2005/8/layout/vList2"/>
    <dgm:cxn modelId="{7EAE7D04-2CF0-4A6D-86FB-41FB72EA823E}" srcId="{585EEBEF-1DC7-4DC5-8DF4-75D874B25475}" destId="{7D77F9E7-58BB-4A17-A29C-4E24209E5E3F}" srcOrd="0" destOrd="0" parTransId="{51F50487-A1D8-4628-AE7C-7B55783C1EA7}" sibTransId="{FBC1BEB3-219D-455D-9AC0-BC6A37C5F054}"/>
    <dgm:cxn modelId="{3B087293-5D6C-40D1-BF42-BBA4039A34A5}" srcId="{585EEBEF-1DC7-4DC5-8DF4-75D874B25475}" destId="{33F4F35C-5FC1-4018-96E6-2E51310E32EF}" srcOrd="2" destOrd="0" parTransId="{4EEC1418-40D8-4F91-9CD6-DF2888D6A61E}" sibTransId="{156AAA3D-CDD3-4E37-8637-7D137F5C736A}"/>
    <dgm:cxn modelId="{EF66D8BE-BD5F-4FC9-AE79-540CFA49D05E}" srcId="{585EEBEF-1DC7-4DC5-8DF4-75D874B25475}" destId="{E0ACE42E-66C2-4211-B9E4-EE71D3711078}" srcOrd="1" destOrd="0" parTransId="{E264F0D1-8970-48AA-81DE-147D96C041F7}" sibTransId="{2708B8AA-E036-4FF9-910F-DBB068F9A6E0}"/>
    <dgm:cxn modelId="{E1FDBF1B-120B-4A87-9527-012B380AA13B}" type="presParOf" srcId="{E31828F7-3F6F-4AC9-8709-A39F9D46FA43}" destId="{4C744936-8D80-4664-9F7C-8C0A97C8EC71}" srcOrd="0" destOrd="0" presId="urn:microsoft.com/office/officeart/2005/8/layout/vList2"/>
    <dgm:cxn modelId="{D070F553-EC39-4DF0-B787-B3E53F812692}" type="presParOf" srcId="{E31828F7-3F6F-4AC9-8709-A39F9D46FA43}" destId="{EBBA745F-B249-4B1B-B636-810D1029B3C8}" srcOrd="1" destOrd="0" presId="urn:microsoft.com/office/officeart/2005/8/layout/vList2"/>
    <dgm:cxn modelId="{9466CB77-9600-4931-B2FD-FA79EB2AC0D9}" type="presParOf" srcId="{E31828F7-3F6F-4AC9-8709-A39F9D46FA43}" destId="{33554CD4-A8E6-4CE6-8AE4-C2044ABB2415}" srcOrd="2" destOrd="0" presId="urn:microsoft.com/office/officeart/2005/8/layout/vList2"/>
    <dgm:cxn modelId="{0F69045E-EF44-4592-9802-10A5E160972A}" type="presParOf" srcId="{E31828F7-3F6F-4AC9-8709-A39F9D46FA43}" destId="{9CB7FB8E-6312-46E7-908C-F24429265213}" srcOrd="3" destOrd="0" presId="urn:microsoft.com/office/officeart/2005/8/layout/vList2"/>
    <dgm:cxn modelId="{2FEDAC08-BDE1-42CA-981F-9ADE952F38FE}" type="presParOf" srcId="{E31828F7-3F6F-4AC9-8709-A39F9D46FA43}" destId="{E2CFAC97-C038-486C-AF20-76BC4117F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5589315-A343-45AB-9FA7-E7EBCE8E2F0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3D4C24B6-0DC1-4038-AB5F-4C4010043288}">
      <dgm:prSet/>
      <dgm:spPr/>
      <dgm:t>
        <a:bodyPr/>
        <a:lstStyle/>
        <a:p>
          <a:pPr algn="ctr"/>
          <a:r>
            <a:rPr lang="tr-TR" b="1" dirty="0"/>
            <a:t>A.4. Paydaş Katılımı</a:t>
          </a:r>
          <a:br>
            <a:rPr lang="tr-TR" b="1" dirty="0"/>
          </a:br>
          <a:r>
            <a:rPr lang="tr-TR" b="1" dirty="0"/>
            <a:t>A.4.1. İç ve dış paydaş katılımı </a:t>
          </a:r>
          <a:endParaRPr lang="tr-TR" dirty="0"/>
        </a:p>
      </dgm:t>
    </dgm:pt>
    <dgm:pt modelId="{4D6F9BA0-4F87-445E-99F9-ECBA47993DC4}" type="parTrans" cxnId="{87733D93-2B14-4345-AEAD-F25B3C30EE96}">
      <dgm:prSet/>
      <dgm:spPr/>
      <dgm:t>
        <a:bodyPr/>
        <a:lstStyle/>
        <a:p>
          <a:endParaRPr lang="tr-TR"/>
        </a:p>
      </dgm:t>
    </dgm:pt>
    <dgm:pt modelId="{EFD4621D-8133-4290-8790-23779F6AF479}" type="sibTrans" cxnId="{87733D93-2B14-4345-AEAD-F25B3C30EE96}">
      <dgm:prSet/>
      <dgm:spPr/>
      <dgm:t>
        <a:bodyPr/>
        <a:lstStyle/>
        <a:p>
          <a:endParaRPr lang="tr-TR"/>
        </a:p>
      </dgm:t>
    </dgm:pt>
    <dgm:pt modelId="{D55B128E-38D3-4E0E-809C-82E496FAB06D}" type="pres">
      <dgm:prSet presAssocID="{55589315-A343-45AB-9FA7-E7EBCE8E2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27773D4-B41F-4886-BEDF-AED85E3A6C6E}" type="pres">
      <dgm:prSet presAssocID="{3D4C24B6-0DC1-4038-AB5F-4C40100432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7733D93-2B14-4345-AEAD-F25B3C30EE96}" srcId="{55589315-A343-45AB-9FA7-E7EBCE8E2F07}" destId="{3D4C24B6-0DC1-4038-AB5F-4C4010043288}" srcOrd="0" destOrd="0" parTransId="{4D6F9BA0-4F87-445E-99F9-ECBA47993DC4}" sibTransId="{EFD4621D-8133-4290-8790-23779F6AF479}"/>
    <dgm:cxn modelId="{399656FD-5997-435F-A835-F03E7B901BD9}" type="presOf" srcId="{3D4C24B6-0DC1-4038-AB5F-4C4010043288}" destId="{927773D4-B41F-4886-BEDF-AED85E3A6C6E}" srcOrd="0" destOrd="0" presId="urn:microsoft.com/office/officeart/2005/8/layout/vList2"/>
    <dgm:cxn modelId="{AAAE1389-D35D-41F1-B965-165A180F7655}" type="presOf" srcId="{55589315-A343-45AB-9FA7-E7EBCE8E2F07}" destId="{D55B128E-38D3-4E0E-809C-82E496FAB06D}" srcOrd="0" destOrd="0" presId="urn:microsoft.com/office/officeart/2005/8/layout/vList2"/>
    <dgm:cxn modelId="{71DCA582-BE8F-4BFE-AF76-4E7812BCF705}" type="presParOf" srcId="{D55B128E-38D3-4E0E-809C-82E496FAB06D}" destId="{927773D4-B41F-4886-BEDF-AED85E3A6C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B1EBE9E-3DAF-4CE4-A550-D32D883663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F5B7D6B-7A8F-4F3E-A15B-13B5C7B71354}">
      <dgm:prSet/>
      <dgm:spPr/>
      <dgm:t>
        <a:bodyPr/>
        <a:lstStyle/>
        <a:p>
          <a:r>
            <a:rPr lang="tr-TR"/>
            <a:t>İç ve dış paydaşların karar alma, yönetişim süreçlerine katılımının sağlanması,</a:t>
          </a:r>
        </a:p>
      </dgm:t>
    </dgm:pt>
    <dgm:pt modelId="{A6C7F020-6B19-44D5-AC85-F4D5A30381B7}" type="parTrans" cxnId="{411FA4F7-8438-4590-8C90-4EFD8F9B29A8}">
      <dgm:prSet/>
      <dgm:spPr/>
      <dgm:t>
        <a:bodyPr/>
        <a:lstStyle/>
        <a:p>
          <a:endParaRPr lang="tr-TR"/>
        </a:p>
      </dgm:t>
    </dgm:pt>
    <dgm:pt modelId="{48D155DA-1E4C-437C-8121-C5A7FDC5304D}" type="sibTrans" cxnId="{411FA4F7-8438-4590-8C90-4EFD8F9B29A8}">
      <dgm:prSet/>
      <dgm:spPr/>
      <dgm:t>
        <a:bodyPr/>
        <a:lstStyle/>
        <a:p>
          <a:endParaRPr lang="tr-TR"/>
        </a:p>
      </dgm:t>
    </dgm:pt>
    <dgm:pt modelId="{D48E2ACC-9A9F-4CE3-A29E-39C56D89BD49}">
      <dgm:prSet/>
      <dgm:spPr/>
      <dgm:t>
        <a:bodyPr/>
        <a:lstStyle/>
        <a:p>
          <a:r>
            <a:rPr lang="tr-TR"/>
            <a:t>Uygulama örnekleri, özellikle öğrenci ve dış paydaş katılımı    (Anketler, odak grup toplantıları, çalıştaylar vb)</a:t>
          </a:r>
        </a:p>
      </dgm:t>
    </dgm:pt>
    <dgm:pt modelId="{BF6BF12E-4C27-4302-8825-AFECC95488C6}" type="parTrans" cxnId="{DBDD03F4-04BE-4F8E-AFDB-B448589BE42F}">
      <dgm:prSet/>
      <dgm:spPr/>
      <dgm:t>
        <a:bodyPr/>
        <a:lstStyle/>
        <a:p>
          <a:endParaRPr lang="tr-TR"/>
        </a:p>
      </dgm:t>
    </dgm:pt>
    <dgm:pt modelId="{D773A90C-CA08-4F4D-AB10-1EBDD2750D73}" type="sibTrans" cxnId="{DBDD03F4-04BE-4F8E-AFDB-B448589BE42F}">
      <dgm:prSet/>
      <dgm:spPr/>
      <dgm:t>
        <a:bodyPr/>
        <a:lstStyle/>
        <a:p>
          <a:endParaRPr lang="tr-TR"/>
        </a:p>
      </dgm:t>
    </dgm:pt>
    <dgm:pt modelId="{CD59925C-CF50-4A65-B82D-730FC90AAD9C}">
      <dgm:prSet/>
      <dgm:spPr/>
      <dgm:t>
        <a:bodyPr/>
        <a:lstStyle/>
        <a:p>
          <a:r>
            <a:rPr lang="tr-TR"/>
            <a:t>Sonuçların değerlendirilmesi ve iyileştirmelerin gerçekleştirilmesi,</a:t>
          </a:r>
        </a:p>
      </dgm:t>
    </dgm:pt>
    <dgm:pt modelId="{F99D021E-8A67-422F-9247-228CD4FA304F}" type="parTrans" cxnId="{4DA4C845-C3A9-4792-AC18-98162CF446C1}">
      <dgm:prSet/>
      <dgm:spPr/>
      <dgm:t>
        <a:bodyPr/>
        <a:lstStyle/>
        <a:p>
          <a:endParaRPr lang="tr-TR"/>
        </a:p>
      </dgm:t>
    </dgm:pt>
    <dgm:pt modelId="{B931B49E-0390-41A4-B30D-AE4DF7ED4B94}" type="sibTrans" cxnId="{4DA4C845-C3A9-4792-AC18-98162CF446C1}">
      <dgm:prSet/>
      <dgm:spPr/>
      <dgm:t>
        <a:bodyPr/>
        <a:lstStyle/>
        <a:p>
          <a:endParaRPr lang="tr-TR"/>
        </a:p>
      </dgm:t>
    </dgm:pt>
    <dgm:pt modelId="{7049C8B1-DAD8-42C5-8684-9BBEE1545D7B}" type="pres">
      <dgm:prSet presAssocID="{6B1EBE9E-3DAF-4CE4-A550-D32D883663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643BD2-96AE-49AB-A210-DADF34CB08AF}" type="pres">
      <dgm:prSet presAssocID="{AF5B7D6B-7A8F-4F3E-A15B-13B5C7B713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D7FA1B-25F4-42CF-A9F6-AEDF0B665004}" type="pres">
      <dgm:prSet presAssocID="{48D155DA-1E4C-437C-8121-C5A7FDC5304D}" presName="spacer" presStyleCnt="0"/>
      <dgm:spPr/>
    </dgm:pt>
    <dgm:pt modelId="{10C6D44E-1410-41C9-9C20-A6474F9196D4}" type="pres">
      <dgm:prSet presAssocID="{D48E2ACC-9A9F-4CE3-A29E-39C56D89BD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EA072-743F-4B81-9548-684A5B841AC1}" type="pres">
      <dgm:prSet presAssocID="{D773A90C-CA08-4F4D-AB10-1EBDD2750D73}" presName="spacer" presStyleCnt="0"/>
      <dgm:spPr/>
    </dgm:pt>
    <dgm:pt modelId="{43B6A319-1D9C-4E2B-84CE-7B7CF8161E19}" type="pres">
      <dgm:prSet presAssocID="{CD59925C-CF50-4A65-B82D-730FC90AAD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5A94FE-8E09-4B10-9039-9011154689C8}" type="presOf" srcId="{6B1EBE9E-3DAF-4CE4-A550-D32D88366328}" destId="{7049C8B1-DAD8-42C5-8684-9BBEE1545D7B}" srcOrd="0" destOrd="0" presId="urn:microsoft.com/office/officeart/2005/8/layout/vList2"/>
    <dgm:cxn modelId="{47EC437D-21BE-4527-99E5-10BDC81967EC}" type="presOf" srcId="{AF5B7D6B-7A8F-4F3E-A15B-13B5C7B71354}" destId="{76643BD2-96AE-49AB-A210-DADF34CB08AF}" srcOrd="0" destOrd="0" presId="urn:microsoft.com/office/officeart/2005/8/layout/vList2"/>
    <dgm:cxn modelId="{4DA4C845-C3A9-4792-AC18-98162CF446C1}" srcId="{6B1EBE9E-3DAF-4CE4-A550-D32D88366328}" destId="{CD59925C-CF50-4A65-B82D-730FC90AAD9C}" srcOrd="2" destOrd="0" parTransId="{F99D021E-8A67-422F-9247-228CD4FA304F}" sibTransId="{B931B49E-0390-41A4-B30D-AE4DF7ED4B94}"/>
    <dgm:cxn modelId="{DF6A0D9F-8826-4BBE-B1FD-B3E1AE12F323}" type="presOf" srcId="{CD59925C-CF50-4A65-B82D-730FC90AAD9C}" destId="{43B6A319-1D9C-4E2B-84CE-7B7CF8161E19}" srcOrd="0" destOrd="0" presId="urn:microsoft.com/office/officeart/2005/8/layout/vList2"/>
    <dgm:cxn modelId="{DBDD03F4-04BE-4F8E-AFDB-B448589BE42F}" srcId="{6B1EBE9E-3DAF-4CE4-A550-D32D88366328}" destId="{D48E2ACC-9A9F-4CE3-A29E-39C56D89BD49}" srcOrd="1" destOrd="0" parTransId="{BF6BF12E-4C27-4302-8825-AFECC95488C6}" sibTransId="{D773A90C-CA08-4F4D-AB10-1EBDD2750D73}"/>
    <dgm:cxn modelId="{488C72CC-1709-4367-B996-E9B76CF41B1D}" type="presOf" srcId="{D48E2ACC-9A9F-4CE3-A29E-39C56D89BD49}" destId="{10C6D44E-1410-41C9-9C20-A6474F9196D4}" srcOrd="0" destOrd="0" presId="urn:microsoft.com/office/officeart/2005/8/layout/vList2"/>
    <dgm:cxn modelId="{411FA4F7-8438-4590-8C90-4EFD8F9B29A8}" srcId="{6B1EBE9E-3DAF-4CE4-A550-D32D88366328}" destId="{AF5B7D6B-7A8F-4F3E-A15B-13B5C7B71354}" srcOrd="0" destOrd="0" parTransId="{A6C7F020-6B19-44D5-AC85-F4D5A30381B7}" sibTransId="{48D155DA-1E4C-437C-8121-C5A7FDC5304D}"/>
    <dgm:cxn modelId="{4C668DC9-C85E-417B-B737-7F9379B88441}" type="presParOf" srcId="{7049C8B1-DAD8-42C5-8684-9BBEE1545D7B}" destId="{76643BD2-96AE-49AB-A210-DADF34CB08AF}" srcOrd="0" destOrd="0" presId="urn:microsoft.com/office/officeart/2005/8/layout/vList2"/>
    <dgm:cxn modelId="{18D4B10C-94A4-4939-AE9F-E975DDFFD104}" type="presParOf" srcId="{7049C8B1-DAD8-42C5-8684-9BBEE1545D7B}" destId="{AFD7FA1B-25F4-42CF-A9F6-AEDF0B665004}" srcOrd="1" destOrd="0" presId="urn:microsoft.com/office/officeart/2005/8/layout/vList2"/>
    <dgm:cxn modelId="{2FA4651A-DBB4-4351-AC13-B38ABCC3F24D}" type="presParOf" srcId="{7049C8B1-DAD8-42C5-8684-9BBEE1545D7B}" destId="{10C6D44E-1410-41C9-9C20-A6474F9196D4}" srcOrd="2" destOrd="0" presId="urn:microsoft.com/office/officeart/2005/8/layout/vList2"/>
    <dgm:cxn modelId="{DFABCB9E-862B-495B-8D00-D45E988FE09B}" type="presParOf" srcId="{7049C8B1-DAD8-42C5-8684-9BBEE1545D7B}" destId="{E90EA072-743F-4B81-9548-684A5B841AC1}" srcOrd="3" destOrd="0" presId="urn:microsoft.com/office/officeart/2005/8/layout/vList2"/>
    <dgm:cxn modelId="{4DB9BA5E-A3D7-41B9-A7AC-9F49628AD676}" type="presParOf" srcId="{7049C8B1-DAD8-42C5-8684-9BBEE1545D7B}" destId="{43B6A319-1D9C-4E2B-84CE-7B7CF8161E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043C730-8DC7-4E30-B2BC-6D538CF75BD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71521E8C-BBEC-432E-B7D4-A0DBE4CC2A29}">
      <dgm:prSet/>
      <dgm:spPr/>
      <dgm:t>
        <a:bodyPr/>
        <a:lstStyle/>
        <a:p>
          <a:r>
            <a:rPr lang="tr-TR" b="1"/>
            <a:t>A.4.2. Öğrenci geri bildirimleri </a:t>
          </a:r>
          <a:endParaRPr lang="tr-TR"/>
        </a:p>
      </dgm:t>
    </dgm:pt>
    <dgm:pt modelId="{02FBB32F-3EE1-4F7E-AF57-C711C0CDE89F}" type="parTrans" cxnId="{50AA4D7E-7BEF-47BF-9E88-F434B81E1608}">
      <dgm:prSet/>
      <dgm:spPr/>
      <dgm:t>
        <a:bodyPr/>
        <a:lstStyle/>
        <a:p>
          <a:endParaRPr lang="tr-TR"/>
        </a:p>
      </dgm:t>
    </dgm:pt>
    <dgm:pt modelId="{3174C5EF-C7C4-4D23-9B87-6C7975FCECC3}" type="sibTrans" cxnId="{50AA4D7E-7BEF-47BF-9E88-F434B81E1608}">
      <dgm:prSet/>
      <dgm:spPr/>
      <dgm:t>
        <a:bodyPr/>
        <a:lstStyle/>
        <a:p>
          <a:endParaRPr lang="tr-TR"/>
        </a:p>
      </dgm:t>
    </dgm:pt>
    <dgm:pt modelId="{0987BD79-AA4A-4EEC-930E-3807386E8929}" type="pres">
      <dgm:prSet presAssocID="{4043C730-8DC7-4E30-B2BC-6D538CF75B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464A5D-41F9-4169-804E-3024349FDF91}" type="pres">
      <dgm:prSet presAssocID="{71521E8C-BBEC-432E-B7D4-A0DBE4CC2A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56DA4F-A566-4130-9EA3-3EDA5FAA4089}" type="presOf" srcId="{71521E8C-BBEC-432E-B7D4-A0DBE4CC2A29}" destId="{FE464A5D-41F9-4169-804E-3024349FDF91}" srcOrd="0" destOrd="0" presId="urn:microsoft.com/office/officeart/2005/8/layout/vList2"/>
    <dgm:cxn modelId="{50AA4D7E-7BEF-47BF-9E88-F434B81E1608}" srcId="{4043C730-8DC7-4E30-B2BC-6D538CF75BD3}" destId="{71521E8C-BBEC-432E-B7D4-A0DBE4CC2A29}" srcOrd="0" destOrd="0" parTransId="{02FBB32F-3EE1-4F7E-AF57-C711C0CDE89F}" sibTransId="{3174C5EF-C7C4-4D23-9B87-6C7975FCECC3}"/>
    <dgm:cxn modelId="{AAE7AF65-156F-41A4-B109-E84A6CEFFC73}" type="presOf" srcId="{4043C730-8DC7-4E30-B2BC-6D538CF75BD3}" destId="{0987BD79-AA4A-4EEC-930E-3807386E8929}" srcOrd="0" destOrd="0" presId="urn:microsoft.com/office/officeart/2005/8/layout/vList2"/>
    <dgm:cxn modelId="{8CB3E394-A46D-4FA2-B6F6-94622019E838}" type="presParOf" srcId="{0987BD79-AA4A-4EEC-930E-3807386E8929}" destId="{FE464A5D-41F9-4169-804E-3024349FDF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BFBF7F7-1B44-4BA9-855F-64CAFE72F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BD88454-3DED-4611-A3B8-591562BE0CA4}">
      <dgm:prSet/>
      <dgm:spPr/>
      <dgm:t>
        <a:bodyPr/>
        <a:lstStyle/>
        <a:p>
          <a:r>
            <a:rPr lang="tr-TR"/>
            <a:t>Öğrenci görüşünün (ders, dersin öğretim elemanı, diploma programı, hizmet ve genel memnuniyet seviyesi, vb) sistematik olarak ve çeşitli yollarla alınması, </a:t>
          </a:r>
        </a:p>
      </dgm:t>
    </dgm:pt>
    <dgm:pt modelId="{A6C8B190-8C3C-445A-9C4C-1F117DB980D7}" type="parTrans" cxnId="{38CEF7A5-937C-455A-A5F0-FB7DAEAF1336}">
      <dgm:prSet/>
      <dgm:spPr/>
      <dgm:t>
        <a:bodyPr/>
        <a:lstStyle/>
        <a:p>
          <a:endParaRPr lang="tr-TR"/>
        </a:p>
      </dgm:t>
    </dgm:pt>
    <dgm:pt modelId="{CA9756F6-7398-43C9-A45A-4AC629584DBD}" type="sibTrans" cxnId="{38CEF7A5-937C-455A-A5F0-FB7DAEAF1336}">
      <dgm:prSet/>
      <dgm:spPr/>
      <dgm:t>
        <a:bodyPr/>
        <a:lstStyle/>
        <a:p>
          <a:endParaRPr lang="tr-TR"/>
        </a:p>
      </dgm:t>
    </dgm:pt>
    <dgm:pt modelId="{51012F60-A645-45F8-A9C9-8A767EA19FB1}">
      <dgm:prSet/>
      <dgm:spPr/>
      <dgm:t>
        <a:bodyPr/>
        <a:lstStyle/>
        <a:p>
          <a:r>
            <a:rPr lang="tr-TR"/>
            <a:t>Kullanılan yöntemlerin geçerli ve güvenilir olması, </a:t>
          </a:r>
        </a:p>
      </dgm:t>
    </dgm:pt>
    <dgm:pt modelId="{DD8A015E-5C4E-42E7-873F-C46220E80A87}" type="parTrans" cxnId="{02E51D12-B5BA-494D-A83A-01D074EC58D0}">
      <dgm:prSet/>
      <dgm:spPr/>
      <dgm:t>
        <a:bodyPr/>
        <a:lstStyle/>
        <a:p>
          <a:endParaRPr lang="tr-TR"/>
        </a:p>
      </dgm:t>
    </dgm:pt>
    <dgm:pt modelId="{BEC9567C-FEEA-4E8B-96FB-4401D32B969C}" type="sibTrans" cxnId="{02E51D12-B5BA-494D-A83A-01D074EC58D0}">
      <dgm:prSet/>
      <dgm:spPr/>
      <dgm:t>
        <a:bodyPr/>
        <a:lstStyle/>
        <a:p>
          <a:endParaRPr lang="tr-TR"/>
        </a:p>
      </dgm:t>
    </dgm:pt>
    <dgm:pt modelId="{1A78D66C-278D-4C52-879F-8CC38F516786}">
      <dgm:prSet/>
      <dgm:spPr/>
      <dgm:t>
        <a:bodyPr/>
        <a:lstStyle/>
        <a:p>
          <a:r>
            <a:rPr lang="tr-TR"/>
            <a:t>Öğrenci şikayetleri ve önerileri için muhtelif kanallar oluşturulması, </a:t>
          </a:r>
        </a:p>
      </dgm:t>
    </dgm:pt>
    <dgm:pt modelId="{2596984B-D348-4832-8397-C8A635F09B0A}" type="parTrans" cxnId="{24CB1CC9-4E92-4FCB-AED9-FEEA11F2D0CD}">
      <dgm:prSet/>
      <dgm:spPr/>
      <dgm:t>
        <a:bodyPr/>
        <a:lstStyle/>
        <a:p>
          <a:endParaRPr lang="tr-TR"/>
        </a:p>
      </dgm:t>
    </dgm:pt>
    <dgm:pt modelId="{8071C1BF-B2DF-4455-B3F0-02C10479BF22}" type="sibTrans" cxnId="{24CB1CC9-4E92-4FCB-AED9-FEEA11F2D0CD}">
      <dgm:prSet/>
      <dgm:spPr/>
      <dgm:t>
        <a:bodyPr/>
        <a:lstStyle/>
        <a:p>
          <a:endParaRPr lang="tr-TR"/>
        </a:p>
      </dgm:t>
    </dgm:pt>
    <dgm:pt modelId="{289FA671-9E35-48B0-9367-D5CDD4B1C6A9}" type="pres">
      <dgm:prSet presAssocID="{8BFBF7F7-1B44-4BA9-855F-64CAFE72F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0E5DEF-D69B-4ABC-906B-F777FEE35C81}" type="pres">
      <dgm:prSet presAssocID="{6BD88454-3DED-4611-A3B8-591562BE0C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629692-A286-482E-B4C7-8F27390E7CA5}" type="pres">
      <dgm:prSet presAssocID="{CA9756F6-7398-43C9-A45A-4AC629584DBD}" presName="spacer" presStyleCnt="0"/>
      <dgm:spPr/>
    </dgm:pt>
    <dgm:pt modelId="{0B99E9BE-2DBF-4750-8B18-145D1234AEBF}" type="pres">
      <dgm:prSet presAssocID="{51012F60-A645-45F8-A9C9-8A767EA19F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D466A7-B3D2-4DEC-8584-648D2D25468B}" type="pres">
      <dgm:prSet presAssocID="{BEC9567C-FEEA-4E8B-96FB-4401D32B969C}" presName="spacer" presStyleCnt="0"/>
      <dgm:spPr/>
    </dgm:pt>
    <dgm:pt modelId="{1321EDED-BD9E-4285-AC9D-A0B6861F01A2}" type="pres">
      <dgm:prSet presAssocID="{1A78D66C-278D-4C52-879F-8CC38F5167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93191C-5459-43D2-B86F-132AF7AE3212}" type="presOf" srcId="{6BD88454-3DED-4611-A3B8-591562BE0CA4}" destId="{EF0E5DEF-D69B-4ABC-906B-F777FEE35C81}" srcOrd="0" destOrd="0" presId="urn:microsoft.com/office/officeart/2005/8/layout/vList2"/>
    <dgm:cxn modelId="{31B023C2-86AC-4D62-B87D-19B2BB47BCCE}" type="presOf" srcId="{8BFBF7F7-1B44-4BA9-855F-64CAFE72FF45}" destId="{289FA671-9E35-48B0-9367-D5CDD4B1C6A9}" srcOrd="0" destOrd="0" presId="urn:microsoft.com/office/officeart/2005/8/layout/vList2"/>
    <dgm:cxn modelId="{38CEF7A5-937C-455A-A5F0-FB7DAEAF1336}" srcId="{8BFBF7F7-1B44-4BA9-855F-64CAFE72FF45}" destId="{6BD88454-3DED-4611-A3B8-591562BE0CA4}" srcOrd="0" destOrd="0" parTransId="{A6C8B190-8C3C-445A-9C4C-1F117DB980D7}" sibTransId="{CA9756F6-7398-43C9-A45A-4AC629584DBD}"/>
    <dgm:cxn modelId="{02E51D12-B5BA-494D-A83A-01D074EC58D0}" srcId="{8BFBF7F7-1B44-4BA9-855F-64CAFE72FF45}" destId="{51012F60-A645-45F8-A9C9-8A767EA19FB1}" srcOrd="1" destOrd="0" parTransId="{DD8A015E-5C4E-42E7-873F-C46220E80A87}" sibTransId="{BEC9567C-FEEA-4E8B-96FB-4401D32B969C}"/>
    <dgm:cxn modelId="{80B706DC-ABA9-486B-AB04-0AFC202B266D}" type="presOf" srcId="{1A78D66C-278D-4C52-879F-8CC38F516786}" destId="{1321EDED-BD9E-4285-AC9D-A0B6861F01A2}" srcOrd="0" destOrd="0" presId="urn:microsoft.com/office/officeart/2005/8/layout/vList2"/>
    <dgm:cxn modelId="{20D6AA2D-358B-477A-8CC8-FE7DD009F56E}" type="presOf" srcId="{51012F60-A645-45F8-A9C9-8A767EA19FB1}" destId="{0B99E9BE-2DBF-4750-8B18-145D1234AEBF}" srcOrd="0" destOrd="0" presId="urn:microsoft.com/office/officeart/2005/8/layout/vList2"/>
    <dgm:cxn modelId="{24CB1CC9-4E92-4FCB-AED9-FEEA11F2D0CD}" srcId="{8BFBF7F7-1B44-4BA9-855F-64CAFE72FF45}" destId="{1A78D66C-278D-4C52-879F-8CC38F516786}" srcOrd="2" destOrd="0" parTransId="{2596984B-D348-4832-8397-C8A635F09B0A}" sibTransId="{8071C1BF-B2DF-4455-B3F0-02C10479BF22}"/>
    <dgm:cxn modelId="{B758B4E9-2075-4713-9D5C-95A04916D829}" type="presParOf" srcId="{289FA671-9E35-48B0-9367-D5CDD4B1C6A9}" destId="{EF0E5DEF-D69B-4ABC-906B-F777FEE35C81}" srcOrd="0" destOrd="0" presId="urn:microsoft.com/office/officeart/2005/8/layout/vList2"/>
    <dgm:cxn modelId="{57C65307-442B-436E-BDAC-7395B47CCC0F}" type="presParOf" srcId="{289FA671-9E35-48B0-9367-D5CDD4B1C6A9}" destId="{29629692-A286-482E-B4C7-8F27390E7CA5}" srcOrd="1" destOrd="0" presId="urn:microsoft.com/office/officeart/2005/8/layout/vList2"/>
    <dgm:cxn modelId="{AAE29BCA-C6BA-44B1-A80D-081155B75C34}" type="presParOf" srcId="{289FA671-9E35-48B0-9367-D5CDD4B1C6A9}" destId="{0B99E9BE-2DBF-4750-8B18-145D1234AEBF}" srcOrd="2" destOrd="0" presId="urn:microsoft.com/office/officeart/2005/8/layout/vList2"/>
    <dgm:cxn modelId="{22B04EDA-8BC3-4028-BD95-9A0B64534D08}" type="presParOf" srcId="{289FA671-9E35-48B0-9367-D5CDD4B1C6A9}" destId="{09D466A7-B3D2-4DEC-8584-648D2D25468B}" srcOrd="3" destOrd="0" presId="urn:microsoft.com/office/officeart/2005/8/layout/vList2"/>
    <dgm:cxn modelId="{DF7E4C56-07CB-48C7-BAF1-60148DB9E46A}" type="presParOf" srcId="{289FA671-9E35-48B0-9367-D5CDD4B1C6A9}" destId="{1321EDED-BD9E-4285-AC9D-A0B6861F01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438A2CE-302C-45BF-9896-E69D44FB74B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AFB15234-2838-4A80-88D4-DA08B2CDC15B}">
      <dgm:prSet/>
      <dgm:spPr/>
      <dgm:t>
        <a:bodyPr/>
        <a:lstStyle/>
        <a:p>
          <a:r>
            <a:rPr lang="tr-TR" b="1" dirty="0"/>
            <a:t>A.4.3. Mezun ilişkileri yönetimi </a:t>
          </a:r>
          <a:br>
            <a:rPr lang="tr-TR" b="1" dirty="0"/>
          </a:br>
          <a:endParaRPr lang="tr-TR" dirty="0"/>
        </a:p>
      </dgm:t>
    </dgm:pt>
    <dgm:pt modelId="{A9C5B2E2-7178-4BDB-99DC-D4CF12B7561A}" type="parTrans" cxnId="{8C7DF681-853C-439C-914C-FD684E586AF9}">
      <dgm:prSet/>
      <dgm:spPr/>
      <dgm:t>
        <a:bodyPr/>
        <a:lstStyle/>
        <a:p>
          <a:endParaRPr lang="tr-TR"/>
        </a:p>
      </dgm:t>
    </dgm:pt>
    <dgm:pt modelId="{DD6867C7-AC5C-4ED8-A5C0-1943A4DDF5B0}" type="sibTrans" cxnId="{8C7DF681-853C-439C-914C-FD684E586AF9}">
      <dgm:prSet/>
      <dgm:spPr/>
      <dgm:t>
        <a:bodyPr/>
        <a:lstStyle/>
        <a:p>
          <a:endParaRPr lang="tr-TR"/>
        </a:p>
      </dgm:t>
    </dgm:pt>
    <dgm:pt modelId="{83A42FD6-EF25-4E74-B5F4-5DE97054AAFB}" type="pres">
      <dgm:prSet presAssocID="{2438A2CE-302C-45BF-9896-E69D44FB7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1F100C5-BB59-4E0A-98A8-374C8183BDAD}" type="pres">
      <dgm:prSet presAssocID="{AFB15234-2838-4A80-88D4-DA08B2CDC1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C78E39-8F05-49B0-A68D-D410F348DF44}" type="presOf" srcId="{AFB15234-2838-4A80-88D4-DA08B2CDC15B}" destId="{F1F100C5-BB59-4E0A-98A8-374C8183BDAD}" srcOrd="0" destOrd="0" presId="urn:microsoft.com/office/officeart/2005/8/layout/vList2"/>
    <dgm:cxn modelId="{B0269ABA-5C88-413B-A041-25C91E7478A9}" type="presOf" srcId="{2438A2CE-302C-45BF-9896-E69D44FB74B5}" destId="{83A42FD6-EF25-4E74-B5F4-5DE97054AAFB}" srcOrd="0" destOrd="0" presId="urn:microsoft.com/office/officeart/2005/8/layout/vList2"/>
    <dgm:cxn modelId="{8C7DF681-853C-439C-914C-FD684E586AF9}" srcId="{2438A2CE-302C-45BF-9896-E69D44FB74B5}" destId="{AFB15234-2838-4A80-88D4-DA08B2CDC15B}" srcOrd="0" destOrd="0" parTransId="{A9C5B2E2-7178-4BDB-99DC-D4CF12B7561A}" sibTransId="{DD6867C7-AC5C-4ED8-A5C0-1943A4DDF5B0}"/>
    <dgm:cxn modelId="{3202F621-6C5C-45C1-83A2-72DCE5B527F6}" type="presParOf" srcId="{83A42FD6-EF25-4E74-B5F4-5DE97054AAFB}" destId="{F1F100C5-BB59-4E0A-98A8-374C8183BD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9D37E11-4B45-4FA8-B36B-3402D0344489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tr-TR"/>
        </a:p>
      </dgm:t>
    </dgm:pt>
    <dgm:pt modelId="{5FB417EA-7292-4D60-92F7-434683A42BA0}">
      <dgm:prSet/>
      <dgm:spPr/>
      <dgm:t>
        <a:bodyPr/>
        <a:lstStyle/>
        <a:p>
          <a:r>
            <a:rPr lang="tr-TR"/>
            <a:t>Mezunların işe yerleşme, eğitime devam, gelir düzeyi, işveren/ mezun memnuniyeti gibi istihdam bilgilerinin sistematik ve kapsamlı olarak toplanması, değerlendirilmesi,  gelişme stratejilerinde kullanılması, </a:t>
          </a:r>
        </a:p>
      </dgm:t>
    </dgm:pt>
    <dgm:pt modelId="{6B7D8C61-F325-4294-9A7D-5C54EC8B1A16}" type="parTrans" cxnId="{9D8FADFF-D865-4A5A-9E48-01CB32042574}">
      <dgm:prSet/>
      <dgm:spPr/>
      <dgm:t>
        <a:bodyPr/>
        <a:lstStyle/>
        <a:p>
          <a:endParaRPr lang="tr-TR"/>
        </a:p>
      </dgm:t>
    </dgm:pt>
    <dgm:pt modelId="{A29D47CC-CD9E-4D29-99DC-74629375F115}" type="sibTrans" cxnId="{9D8FADFF-D865-4A5A-9E48-01CB32042574}">
      <dgm:prSet/>
      <dgm:spPr/>
      <dgm:t>
        <a:bodyPr/>
        <a:lstStyle/>
        <a:p>
          <a:endParaRPr lang="tr-TR"/>
        </a:p>
      </dgm:t>
    </dgm:pt>
    <dgm:pt modelId="{D6406782-E25C-419E-8AA1-F044C0FD8CAE}" type="pres">
      <dgm:prSet presAssocID="{09D37E11-4B45-4FA8-B36B-3402D03444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78ECB2-C8C1-4D06-8CAD-23AAFD22629D}" type="pres">
      <dgm:prSet presAssocID="{5FB417EA-7292-4D60-92F7-434683A42B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25B2B2-267D-4ECD-9EE0-28DDFC9E06A3}" type="presOf" srcId="{5FB417EA-7292-4D60-92F7-434683A42BA0}" destId="{AA78ECB2-C8C1-4D06-8CAD-23AAFD22629D}" srcOrd="0" destOrd="0" presId="urn:microsoft.com/office/officeart/2005/8/layout/vList2"/>
    <dgm:cxn modelId="{7EF461E8-45BA-455A-B7A9-E09A12179A97}" type="presOf" srcId="{09D37E11-4B45-4FA8-B36B-3402D0344489}" destId="{D6406782-E25C-419E-8AA1-F044C0FD8CAE}" srcOrd="0" destOrd="0" presId="urn:microsoft.com/office/officeart/2005/8/layout/vList2"/>
    <dgm:cxn modelId="{9D8FADFF-D865-4A5A-9E48-01CB32042574}" srcId="{09D37E11-4B45-4FA8-B36B-3402D0344489}" destId="{5FB417EA-7292-4D60-92F7-434683A42BA0}" srcOrd="0" destOrd="0" parTransId="{6B7D8C61-F325-4294-9A7D-5C54EC8B1A16}" sibTransId="{A29D47CC-CD9E-4D29-99DC-74629375F115}"/>
    <dgm:cxn modelId="{59B98B65-41D2-486D-A968-0D04E79BA2B2}" type="presParOf" srcId="{D6406782-E25C-419E-8AA1-F044C0FD8CAE}" destId="{AA78ECB2-C8C1-4D06-8CAD-23AAFD2262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1298D72-E6E4-4AB5-A340-EF43A883178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E3F7D8AB-A84B-4DBC-ACE1-30DF6204DA2D}">
      <dgm:prSet/>
      <dgm:spPr/>
      <dgm:t>
        <a:bodyPr/>
        <a:lstStyle/>
        <a:p>
          <a:r>
            <a:rPr lang="tr-TR" b="1" dirty="0"/>
            <a:t>A.5. </a:t>
          </a:r>
          <a:r>
            <a:rPr lang="tr-TR" b="1" dirty="0" err="1"/>
            <a:t>Uluslararasılaşma</a:t>
          </a:r>
          <a:endParaRPr lang="tr-TR" dirty="0"/>
        </a:p>
      </dgm:t>
    </dgm:pt>
    <dgm:pt modelId="{BF94FB13-1241-410D-8A7A-DBD3375C9BC2}" type="parTrans" cxnId="{D9694CC6-F038-426D-A0B2-46CB9ED36565}">
      <dgm:prSet/>
      <dgm:spPr/>
      <dgm:t>
        <a:bodyPr/>
        <a:lstStyle/>
        <a:p>
          <a:endParaRPr lang="tr-TR"/>
        </a:p>
      </dgm:t>
    </dgm:pt>
    <dgm:pt modelId="{A60A1010-45CF-4AD7-8FCC-A6CDD1CFE91F}" type="sibTrans" cxnId="{D9694CC6-F038-426D-A0B2-46CB9ED36565}">
      <dgm:prSet/>
      <dgm:spPr/>
      <dgm:t>
        <a:bodyPr/>
        <a:lstStyle/>
        <a:p>
          <a:endParaRPr lang="tr-TR"/>
        </a:p>
      </dgm:t>
    </dgm:pt>
    <dgm:pt modelId="{FBE409A0-D07F-4425-8598-BB341493B14E}" type="pres">
      <dgm:prSet presAssocID="{81298D72-E6E4-4AB5-A340-EF43A88317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0FD1B1-6B51-4DE4-B48D-FDE56E8F37D4}" type="pres">
      <dgm:prSet presAssocID="{E3F7D8AB-A84B-4DBC-ACE1-30DF6204DA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694CC6-F038-426D-A0B2-46CB9ED36565}" srcId="{81298D72-E6E4-4AB5-A340-EF43A883178A}" destId="{E3F7D8AB-A84B-4DBC-ACE1-30DF6204DA2D}" srcOrd="0" destOrd="0" parTransId="{BF94FB13-1241-410D-8A7A-DBD3375C9BC2}" sibTransId="{A60A1010-45CF-4AD7-8FCC-A6CDD1CFE91F}"/>
    <dgm:cxn modelId="{5A8D2D3F-D85F-474E-A40E-C150CC0D7CEC}" type="presOf" srcId="{E3F7D8AB-A84B-4DBC-ACE1-30DF6204DA2D}" destId="{590FD1B1-6B51-4DE4-B48D-FDE56E8F37D4}" srcOrd="0" destOrd="0" presId="urn:microsoft.com/office/officeart/2005/8/layout/vList2"/>
    <dgm:cxn modelId="{6796D1D8-DF2A-4A67-9330-705DFC9B545B}" type="presOf" srcId="{81298D72-E6E4-4AB5-A340-EF43A883178A}" destId="{FBE409A0-D07F-4425-8598-BB341493B14E}" srcOrd="0" destOrd="0" presId="urn:microsoft.com/office/officeart/2005/8/layout/vList2"/>
    <dgm:cxn modelId="{EE0ADBC6-B902-477C-A30B-A24C7E8A72C8}" type="presParOf" srcId="{FBE409A0-D07F-4425-8598-BB341493B14E}" destId="{590FD1B1-6B51-4DE4-B48D-FDE56E8F37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393BFF5-92DF-478E-B7F3-11C1395F59D3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tr-TR"/>
        </a:p>
      </dgm:t>
    </dgm:pt>
    <dgm:pt modelId="{39981E61-D33B-480C-8840-DBF47E3B378C}">
      <dgm:prSet/>
      <dgm:spPr/>
      <dgm:t>
        <a:bodyPr/>
        <a:lstStyle/>
        <a:p>
          <a:r>
            <a:rPr lang="tr-TR"/>
            <a:t>Kurumun uluslararasılaşma stratejisi ve hedefleri doğrultusunda süreçlerin yönetilmesi, organizasyonel yapılanmasının oluşturması ve sonuçlarını periyodik olarak izlenmesi.</a:t>
          </a:r>
        </a:p>
      </dgm:t>
    </dgm:pt>
    <dgm:pt modelId="{59372812-60EB-4AAF-80A5-D515B8F9133B}" type="parTrans" cxnId="{1A793A45-21C8-4C11-9E3D-413836408E3A}">
      <dgm:prSet/>
      <dgm:spPr/>
      <dgm:t>
        <a:bodyPr/>
        <a:lstStyle/>
        <a:p>
          <a:endParaRPr lang="tr-TR"/>
        </a:p>
      </dgm:t>
    </dgm:pt>
    <dgm:pt modelId="{824D4FA9-B45C-48C4-A1AA-370F290E460C}" type="sibTrans" cxnId="{1A793A45-21C8-4C11-9E3D-413836408E3A}">
      <dgm:prSet/>
      <dgm:spPr/>
      <dgm:t>
        <a:bodyPr/>
        <a:lstStyle/>
        <a:p>
          <a:endParaRPr lang="tr-TR"/>
        </a:p>
      </dgm:t>
    </dgm:pt>
    <dgm:pt modelId="{A12DA5D4-8D47-4537-B669-C5E8B7A8FCAE}" type="pres">
      <dgm:prSet presAssocID="{7393BFF5-92DF-478E-B7F3-11C1395F5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B4C313-BE6A-453B-8D39-48CEBE46831E}" type="pres">
      <dgm:prSet presAssocID="{39981E61-D33B-480C-8840-DBF47E3B37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793A45-21C8-4C11-9E3D-413836408E3A}" srcId="{7393BFF5-92DF-478E-B7F3-11C1395F59D3}" destId="{39981E61-D33B-480C-8840-DBF47E3B378C}" srcOrd="0" destOrd="0" parTransId="{59372812-60EB-4AAF-80A5-D515B8F9133B}" sibTransId="{824D4FA9-B45C-48C4-A1AA-370F290E460C}"/>
    <dgm:cxn modelId="{12A9E4CC-F611-449D-A756-DFC0EB3DCD4F}" type="presOf" srcId="{39981E61-D33B-480C-8840-DBF47E3B378C}" destId="{BEB4C313-BE6A-453B-8D39-48CEBE46831E}" srcOrd="0" destOrd="0" presId="urn:microsoft.com/office/officeart/2005/8/layout/vList2"/>
    <dgm:cxn modelId="{0B2AC348-08AB-4D2A-B4DC-227B4485867E}" type="presOf" srcId="{7393BFF5-92DF-478E-B7F3-11C1395F59D3}" destId="{A12DA5D4-8D47-4537-B669-C5E8B7A8FCAE}" srcOrd="0" destOrd="0" presId="urn:microsoft.com/office/officeart/2005/8/layout/vList2"/>
    <dgm:cxn modelId="{1842B256-397E-4224-8096-5069A92E99E0}" type="presParOf" srcId="{A12DA5D4-8D47-4537-B669-C5E8B7A8FCAE}" destId="{BEB4C313-BE6A-453B-8D39-48CEBE468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7257B-9016-4FE1-A7C1-73A5411B9FCD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7A095340-CC16-4F39-94D3-317FCBE5B032}">
      <dgm:prSet/>
      <dgm:spPr/>
      <dgm:t>
        <a:bodyPr/>
        <a:lstStyle/>
        <a:p>
          <a:r>
            <a:rPr lang="tr-TR" b="1"/>
            <a:t>A.1. Liderlik ve Kalite</a:t>
          </a:r>
          <a:br>
            <a:rPr lang="tr-TR" b="1"/>
          </a:br>
          <a:r>
            <a:rPr lang="tr-TR" b="1"/>
            <a:t>A.1.1. Yönetim modeli ve idari yapı</a:t>
          </a:r>
          <a:endParaRPr lang="tr-TR"/>
        </a:p>
      </dgm:t>
    </dgm:pt>
    <dgm:pt modelId="{863EC85E-A734-4CC3-A0AC-4B2614396B61}" type="parTrans" cxnId="{2F22DFF9-5BA4-44E7-8B9A-23CD7A537EA9}">
      <dgm:prSet/>
      <dgm:spPr/>
      <dgm:t>
        <a:bodyPr/>
        <a:lstStyle/>
        <a:p>
          <a:endParaRPr lang="tr-TR"/>
        </a:p>
      </dgm:t>
    </dgm:pt>
    <dgm:pt modelId="{A746BA61-01F8-4FF7-B409-198A32D758AB}" type="sibTrans" cxnId="{2F22DFF9-5BA4-44E7-8B9A-23CD7A537EA9}">
      <dgm:prSet/>
      <dgm:spPr/>
      <dgm:t>
        <a:bodyPr/>
        <a:lstStyle/>
        <a:p>
          <a:endParaRPr lang="tr-TR"/>
        </a:p>
      </dgm:t>
    </dgm:pt>
    <dgm:pt modelId="{A74021F9-0DB1-4B19-B981-3DE2B535F486}" type="pres">
      <dgm:prSet presAssocID="{0B77257B-9016-4FE1-A7C1-73A5411B9F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EEB59D5-C81C-4022-B9F2-E888DA2C09A5}" type="pres">
      <dgm:prSet presAssocID="{7A095340-CC16-4F39-94D3-317FCBE5B032}" presName="linNode" presStyleCnt="0"/>
      <dgm:spPr/>
    </dgm:pt>
    <dgm:pt modelId="{4B0C7B68-6A18-440B-839E-22F8EAFD02F3}" type="pres">
      <dgm:prSet presAssocID="{7A095340-CC16-4F39-94D3-317FCBE5B032}" presName="parentText" presStyleLbl="node1" presStyleIdx="0" presStyleCnt="1" custScaleX="15178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49221BA-6288-4AF5-AE63-E1240A5C7561}" type="presOf" srcId="{0B77257B-9016-4FE1-A7C1-73A5411B9FCD}" destId="{A74021F9-0DB1-4B19-B981-3DE2B535F486}" srcOrd="0" destOrd="0" presId="urn:microsoft.com/office/officeart/2005/8/layout/vList5"/>
    <dgm:cxn modelId="{E6471508-ECA3-4D0B-BF69-21822CCCAE6E}" type="presOf" srcId="{7A095340-CC16-4F39-94D3-317FCBE5B032}" destId="{4B0C7B68-6A18-440B-839E-22F8EAFD02F3}" srcOrd="0" destOrd="0" presId="urn:microsoft.com/office/officeart/2005/8/layout/vList5"/>
    <dgm:cxn modelId="{2F22DFF9-5BA4-44E7-8B9A-23CD7A537EA9}" srcId="{0B77257B-9016-4FE1-A7C1-73A5411B9FCD}" destId="{7A095340-CC16-4F39-94D3-317FCBE5B032}" srcOrd="0" destOrd="0" parTransId="{863EC85E-A734-4CC3-A0AC-4B2614396B61}" sibTransId="{A746BA61-01F8-4FF7-B409-198A32D758AB}"/>
    <dgm:cxn modelId="{36099CFA-4C0E-437C-84B6-719E790D89DE}" type="presParOf" srcId="{A74021F9-0DB1-4B19-B981-3DE2B535F486}" destId="{8EEB59D5-C81C-4022-B9F2-E888DA2C09A5}" srcOrd="0" destOrd="0" presId="urn:microsoft.com/office/officeart/2005/8/layout/vList5"/>
    <dgm:cxn modelId="{F55F781D-AE38-440F-94B5-9860C65D6DE5}" type="presParOf" srcId="{8EEB59D5-C81C-4022-B9F2-E888DA2C09A5}" destId="{4B0C7B68-6A18-440B-839E-22F8EAFD02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E2F068-AD53-4115-A8D5-37AB67CD4CF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9AD94719-7F28-434D-823F-47AD0F2E62F4}">
      <dgm:prSet/>
      <dgm:spPr/>
      <dgm:t>
        <a:bodyPr/>
        <a:lstStyle/>
        <a:p>
          <a:r>
            <a:rPr lang="tr-TR" dirty="0">
              <a:latin typeface="Bookman Old Style" panose="02050604050505020204" pitchFamily="18" charset="0"/>
            </a:rPr>
            <a:t>Yasal Düzenlemeler Çerçevesinde Kurumsal Yaklaşım, </a:t>
          </a:r>
        </a:p>
      </dgm:t>
    </dgm:pt>
    <dgm:pt modelId="{B5B7414D-A134-44E0-BA16-4C232D6C960E}" type="parTrans" cxnId="{F2414DD5-16FA-42BC-ACB6-9869D222FD29}">
      <dgm:prSet/>
      <dgm:spPr/>
      <dgm:t>
        <a:bodyPr/>
        <a:lstStyle/>
        <a:p>
          <a:endParaRPr lang="tr-TR"/>
        </a:p>
      </dgm:t>
    </dgm:pt>
    <dgm:pt modelId="{013ABF1C-F222-4789-81CF-8263A79FCAC5}" type="sibTrans" cxnId="{F2414DD5-16FA-42BC-ACB6-9869D222FD29}">
      <dgm:prSet/>
      <dgm:spPr/>
      <dgm:t>
        <a:bodyPr/>
        <a:lstStyle/>
        <a:p>
          <a:endParaRPr lang="tr-TR"/>
        </a:p>
      </dgm:t>
    </dgm:pt>
    <dgm:pt modelId="{D3112068-E19A-4AA4-85CE-B1DFC65ACCB0}">
      <dgm:prSet/>
      <dgm:spPr/>
      <dgm:t>
        <a:bodyPr/>
        <a:lstStyle/>
        <a:p>
          <a:r>
            <a:rPr lang="tr-TR" dirty="0">
              <a:latin typeface="Bookman Old Style" panose="02050604050505020204" pitchFamily="18" charset="0"/>
            </a:rPr>
            <a:t>Karar Verme Mekanizmaları,</a:t>
          </a:r>
        </a:p>
      </dgm:t>
    </dgm:pt>
    <dgm:pt modelId="{44DB88A3-4CAE-4044-9F5B-7FEE58DD0EB8}" type="parTrans" cxnId="{D948BA6C-9E9C-4D38-8D88-74BEF1F2E5CE}">
      <dgm:prSet/>
      <dgm:spPr/>
      <dgm:t>
        <a:bodyPr/>
        <a:lstStyle/>
        <a:p>
          <a:endParaRPr lang="tr-TR"/>
        </a:p>
      </dgm:t>
    </dgm:pt>
    <dgm:pt modelId="{10D6C001-F35D-42DF-850C-EAF7D1D01E7E}" type="sibTrans" cxnId="{D948BA6C-9E9C-4D38-8D88-74BEF1F2E5CE}">
      <dgm:prSet/>
      <dgm:spPr/>
      <dgm:t>
        <a:bodyPr/>
        <a:lstStyle/>
        <a:p>
          <a:endParaRPr lang="tr-TR"/>
        </a:p>
      </dgm:t>
    </dgm:pt>
    <dgm:pt modelId="{02A9902F-34A4-45EA-B7F5-A93CA8DA5D5A}">
      <dgm:prSet/>
      <dgm:spPr/>
      <dgm:t>
        <a:bodyPr/>
        <a:lstStyle/>
        <a:p>
          <a:r>
            <a:rPr lang="tr-TR">
              <a:latin typeface="Bookman Old Style" panose="02050604050505020204" pitchFamily="18" charset="0"/>
            </a:rPr>
            <a:t>Kurulların Çok Sesliliği,</a:t>
          </a:r>
        </a:p>
      </dgm:t>
    </dgm:pt>
    <dgm:pt modelId="{C2020399-DEAD-4BD7-86FE-D5B02E9ACEBA}" type="parTrans" cxnId="{4984004D-F761-4E78-B40B-A2BC367B8F91}">
      <dgm:prSet/>
      <dgm:spPr/>
      <dgm:t>
        <a:bodyPr/>
        <a:lstStyle/>
        <a:p>
          <a:endParaRPr lang="tr-TR"/>
        </a:p>
      </dgm:t>
    </dgm:pt>
    <dgm:pt modelId="{FAA49E4B-6C75-4111-B4BB-C7784767EC50}" type="sibTrans" cxnId="{4984004D-F761-4E78-B40B-A2BC367B8F91}">
      <dgm:prSet/>
      <dgm:spPr/>
      <dgm:t>
        <a:bodyPr/>
        <a:lstStyle/>
        <a:p>
          <a:endParaRPr lang="tr-TR"/>
        </a:p>
      </dgm:t>
    </dgm:pt>
    <dgm:pt modelId="{38E3C333-60A5-45DF-9E8F-A29E6BBBCBEB}">
      <dgm:prSet/>
      <dgm:spPr/>
      <dgm:t>
        <a:bodyPr/>
        <a:lstStyle/>
        <a:p>
          <a:r>
            <a:rPr lang="tr-TR">
              <a:latin typeface="Bookman Old Style" panose="02050604050505020204" pitchFamily="18" charset="0"/>
            </a:rPr>
            <a:t>Paydaşların Temsiliyeti, </a:t>
          </a:r>
        </a:p>
      </dgm:t>
    </dgm:pt>
    <dgm:pt modelId="{B9596C33-3AC8-475A-B421-33456B705DAB}" type="parTrans" cxnId="{ACEB7830-94E9-4C64-81B0-BDD448099B30}">
      <dgm:prSet/>
      <dgm:spPr/>
      <dgm:t>
        <a:bodyPr/>
        <a:lstStyle/>
        <a:p>
          <a:endParaRPr lang="tr-TR"/>
        </a:p>
      </dgm:t>
    </dgm:pt>
    <dgm:pt modelId="{0A353F88-0EA5-4CDD-9D59-BDCB1C5A6165}" type="sibTrans" cxnId="{ACEB7830-94E9-4C64-81B0-BDD448099B30}">
      <dgm:prSet/>
      <dgm:spPr/>
      <dgm:t>
        <a:bodyPr/>
        <a:lstStyle/>
        <a:p>
          <a:endParaRPr lang="tr-TR"/>
        </a:p>
      </dgm:t>
    </dgm:pt>
    <dgm:pt modelId="{1A1E43C3-38A2-4D88-B676-598EE0F10F44}">
      <dgm:prSet/>
      <dgm:spPr/>
      <dgm:t>
        <a:bodyPr/>
        <a:lstStyle/>
        <a:p>
          <a:r>
            <a:rPr lang="tr-TR">
              <a:latin typeface="Bookman Old Style" panose="02050604050505020204" pitchFamily="18" charset="0"/>
            </a:rPr>
            <a:t>İletişim,</a:t>
          </a:r>
        </a:p>
      </dgm:t>
    </dgm:pt>
    <dgm:pt modelId="{567CE0C2-5001-404E-AD88-8AD4D41EDEC8}" type="parTrans" cxnId="{A4A2454E-08F5-4B6F-8A2F-E20420D1858E}">
      <dgm:prSet/>
      <dgm:spPr/>
      <dgm:t>
        <a:bodyPr/>
        <a:lstStyle/>
        <a:p>
          <a:endParaRPr lang="tr-TR"/>
        </a:p>
      </dgm:t>
    </dgm:pt>
    <dgm:pt modelId="{3E28BF34-2420-4072-BB34-E319FAAE4523}" type="sibTrans" cxnId="{A4A2454E-08F5-4B6F-8A2F-E20420D1858E}">
      <dgm:prSet/>
      <dgm:spPr/>
      <dgm:t>
        <a:bodyPr/>
        <a:lstStyle/>
        <a:p>
          <a:endParaRPr lang="tr-TR"/>
        </a:p>
      </dgm:t>
    </dgm:pt>
    <dgm:pt modelId="{9FDB7CB6-E6A1-419F-9ED5-5F0674D3598C}">
      <dgm:prSet/>
      <dgm:spPr/>
      <dgm:t>
        <a:bodyPr/>
        <a:lstStyle/>
        <a:p>
          <a:r>
            <a:rPr lang="tr-TR" dirty="0">
              <a:latin typeface="Bookman Old Style" panose="02050604050505020204" pitchFamily="18" charset="0"/>
            </a:rPr>
            <a:t>Rapor Verme </a:t>
          </a:r>
        </a:p>
      </dgm:t>
    </dgm:pt>
    <dgm:pt modelId="{44564C14-8210-47ED-A88D-006FFD909719}" type="parTrans" cxnId="{00500146-9596-4E6E-A704-8550CC35E025}">
      <dgm:prSet/>
      <dgm:spPr/>
      <dgm:t>
        <a:bodyPr/>
        <a:lstStyle/>
        <a:p>
          <a:endParaRPr lang="tr-TR"/>
        </a:p>
      </dgm:t>
    </dgm:pt>
    <dgm:pt modelId="{A829A945-5DEE-4372-914D-2A45782651E9}" type="sibTrans" cxnId="{00500146-9596-4E6E-A704-8550CC35E025}">
      <dgm:prSet/>
      <dgm:spPr/>
      <dgm:t>
        <a:bodyPr/>
        <a:lstStyle/>
        <a:p>
          <a:endParaRPr lang="tr-TR"/>
        </a:p>
      </dgm:t>
    </dgm:pt>
    <dgm:pt modelId="{FB282470-71A7-429D-AB94-098853131767}" type="pres">
      <dgm:prSet presAssocID="{66E2F068-AD53-4115-A8D5-37AB67CD4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0A83CB-06BE-4C6F-9BA2-0998DB1E3F2C}" type="pres">
      <dgm:prSet presAssocID="{9AD94719-7F28-434D-823F-47AD0F2E62F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863CCE-24BA-43F7-A095-90AF6D5D1976}" type="pres">
      <dgm:prSet presAssocID="{013ABF1C-F222-4789-81CF-8263A79FCAC5}" presName="spacer" presStyleCnt="0"/>
      <dgm:spPr/>
    </dgm:pt>
    <dgm:pt modelId="{FF21B7DF-533E-4A9A-AA4C-2F27946F8A93}" type="pres">
      <dgm:prSet presAssocID="{D3112068-E19A-4AA4-85CE-B1DFC65ACCB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4D7D08-1899-4ADE-9138-2A9AE7B66DCC}" type="pres">
      <dgm:prSet presAssocID="{10D6C001-F35D-42DF-850C-EAF7D1D01E7E}" presName="spacer" presStyleCnt="0"/>
      <dgm:spPr/>
    </dgm:pt>
    <dgm:pt modelId="{B2ACF990-4527-42DB-9633-4D712E558393}" type="pres">
      <dgm:prSet presAssocID="{02A9902F-34A4-45EA-B7F5-A93CA8DA5D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055EFE-981B-4464-9AA3-B199529D6616}" type="pres">
      <dgm:prSet presAssocID="{FAA49E4B-6C75-4111-B4BB-C7784767EC50}" presName="spacer" presStyleCnt="0"/>
      <dgm:spPr/>
    </dgm:pt>
    <dgm:pt modelId="{CE274671-F213-4641-93BE-30B430438925}" type="pres">
      <dgm:prSet presAssocID="{38E3C333-60A5-45DF-9E8F-A29E6BBBCBE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3C1688-FC29-4CF7-BEE8-45A9347E6FDD}" type="pres">
      <dgm:prSet presAssocID="{0A353F88-0EA5-4CDD-9D59-BDCB1C5A6165}" presName="spacer" presStyleCnt="0"/>
      <dgm:spPr/>
    </dgm:pt>
    <dgm:pt modelId="{549A10FE-B38F-4D97-ADF9-22824F242BB6}" type="pres">
      <dgm:prSet presAssocID="{1A1E43C3-38A2-4D88-B676-598EE0F10F4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4382ED-A7B3-4301-9FF3-A7BADC0B424C}" type="pres">
      <dgm:prSet presAssocID="{3E28BF34-2420-4072-BB34-E319FAAE4523}" presName="spacer" presStyleCnt="0"/>
      <dgm:spPr/>
    </dgm:pt>
    <dgm:pt modelId="{DCFC2959-AB2E-4505-8843-740032CE156C}" type="pres">
      <dgm:prSet presAssocID="{9FDB7CB6-E6A1-419F-9ED5-5F0674D3598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500146-9596-4E6E-A704-8550CC35E025}" srcId="{66E2F068-AD53-4115-A8D5-37AB67CD4CF9}" destId="{9FDB7CB6-E6A1-419F-9ED5-5F0674D3598C}" srcOrd="5" destOrd="0" parTransId="{44564C14-8210-47ED-A88D-006FFD909719}" sibTransId="{A829A945-5DEE-4372-914D-2A45782651E9}"/>
    <dgm:cxn modelId="{A4A2454E-08F5-4B6F-8A2F-E20420D1858E}" srcId="{66E2F068-AD53-4115-A8D5-37AB67CD4CF9}" destId="{1A1E43C3-38A2-4D88-B676-598EE0F10F44}" srcOrd="4" destOrd="0" parTransId="{567CE0C2-5001-404E-AD88-8AD4D41EDEC8}" sibTransId="{3E28BF34-2420-4072-BB34-E319FAAE4523}"/>
    <dgm:cxn modelId="{D948BA6C-9E9C-4D38-8D88-74BEF1F2E5CE}" srcId="{66E2F068-AD53-4115-A8D5-37AB67CD4CF9}" destId="{D3112068-E19A-4AA4-85CE-B1DFC65ACCB0}" srcOrd="1" destOrd="0" parTransId="{44DB88A3-4CAE-4044-9F5B-7FEE58DD0EB8}" sibTransId="{10D6C001-F35D-42DF-850C-EAF7D1D01E7E}"/>
    <dgm:cxn modelId="{F2414DD5-16FA-42BC-ACB6-9869D222FD29}" srcId="{66E2F068-AD53-4115-A8D5-37AB67CD4CF9}" destId="{9AD94719-7F28-434D-823F-47AD0F2E62F4}" srcOrd="0" destOrd="0" parTransId="{B5B7414D-A134-44E0-BA16-4C232D6C960E}" sibTransId="{013ABF1C-F222-4789-81CF-8263A79FCAC5}"/>
    <dgm:cxn modelId="{CC7A4ABF-948F-43DB-A464-1411C40A79F3}" type="presOf" srcId="{1A1E43C3-38A2-4D88-B676-598EE0F10F44}" destId="{549A10FE-B38F-4D97-ADF9-22824F242BB6}" srcOrd="0" destOrd="0" presId="urn:microsoft.com/office/officeart/2005/8/layout/vList2"/>
    <dgm:cxn modelId="{ACEB7830-94E9-4C64-81B0-BDD448099B30}" srcId="{66E2F068-AD53-4115-A8D5-37AB67CD4CF9}" destId="{38E3C333-60A5-45DF-9E8F-A29E6BBBCBEB}" srcOrd="3" destOrd="0" parTransId="{B9596C33-3AC8-475A-B421-33456B705DAB}" sibTransId="{0A353F88-0EA5-4CDD-9D59-BDCB1C5A6165}"/>
    <dgm:cxn modelId="{2770DE70-140C-48DC-BBEA-35D4CE4C3B66}" type="presOf" srcId="{66E2F068-AD53-4115-A8D5-37AB67CD4CF9}" destId="{FB282470-71A7-429D-AB94-098853131767}" srcOrd="0" destOrd="0" presId="urn:microsoft.com/office/officeart/2005/8/layout/vList2"/>
    <dgm:cxn modelId="{377D80D8-FC6B-4546-8C1B-C58D21AC85CE}" type="presOf" srcId="{D3112068-E19A-4AA4-85CE-B1DFC65ACCB0}" destId="{FF21B7DF-533E-4A9A-AA4C-2F27946F8A93}" srcOrd="0" destOrd="0" presId="urn:microsoft.com/office/officeart/2005/8/layout/vList2"/>
    <dgm:cxn modelId="{4984004D-F761-4E78-B40B-A2BC367B8F91}" srcId="{66E2F068-AD53-4115-A8D5-37AB67CD4CF9}" destId="{02A9902F-34A4-45EA-B7F5-A93CA8DA5D5A}" srcOrd="2" destOrd="0" parTransId="{C2020399-DEAD-4BD7-86FE-D5B02E9ACEBA}" sibTransId="{FAA49E4B-6C75-4111-B4BB-C7784767EC50}"/>
    <dgm:cxn modelId="{85E69C09-73D2-4C50-9AE2-4F564DC8F360}" type="presOf" srcId="{9AD94719-7F28-434D-823F-47AD0F2E62F4}" destId="{8A0A83CB-06BE-4C6F-9BA2-0998DB1E3F2C}" srcOrd="0" destOrd="0" presId="urn:microsoft.com/office/officeart/2005/8/layout/vList2"/>
    <dgm:cxn modelId="{67D2B573-110A-48E2-9242-A114C7DE2875}" type="presOf" srcId="{9FDB7CB6-E6A1-419F-9ED5-5F0674D3598C}" destId="{DCFC2959-AB2E-4505-8843-740032CE156C}" srcOrd="0" destOrd="0" presId="urn:microsoft.com/office/officeart/2005/8/layout/vList2"/>
    <dgm:cxn modelId="{AE342D66-708E-4A61-B35A-E40B290FE7FB}" type="presOf" srcId="{38E3C333-60A5-45DF-9E8F-A29E6BBBCBEB}" destId="{CE274671-F213-4641-93BE-30B430438925}" srcOrd="0" destOrd="0" presId="urn:microsoft.com/office/officeart/2005/8/layout/vList2"/>
    <dgm:cxn modelId="{65F9D4BF-4C06-4806-96D6-64D5D28045AF}" type="presOf" srcId="{02A9902F-34A4-45EA-B7F5-A93CA8DA5D5A}" destId="{B2ACF990-4527-42DB-9633-4D712E558393}" srcOrd="0" destOrd="0" presId="urn:microsoft.com/office/officeart/2005/8/layout/vList2"/>
    <dgm:cxn modelId="{B5612690-A396-466E-9BD8-5C9802FC939B}" type="presParOf" srcId="{FB282470-71A7-429D-AB94-098853131767}" destId="{8A0A83CB-06BE-4C6F-9BA2-0998DB1E3F2C}" srcOrd="0" destOrd="0" presId="urn:microsoft.com/office/officeart/2005/8/layout/vList2"/>
    <dgm:cxn modelId="{24395059-0E19-4AAF-B7DD-175E4CED6FFC}" type="presParOf" srcId="{FB282470-71A7-429D-AB94-098853131767}" destId="{57863CCE-24BA-43F7-A095-90AF6D5D1976}" srcOrd="1" destOrd="0" presId="urn:microsoft.com/office/officeart/2005/8/layout/vList2"/>
    <dgm:cxn modelId="{279592B7-B45F-40F4-A30E-CC645C66AEE2}" type="presParOf" srcId="{FB282470-71A7-429D-AB94-098853131767}" destId="{FF21B7DF-533E-4A9A-AA4C-2F27946F8A93}" srcOrd="2" destOrd="0" presId="urn:microsoft.com/office/officeart/2005/8/layout/vList2"/>
    <dgm:cxn modelId="{91881CB9-BBC0-469C-88FB-81E7DD8D8F0E}" type="presParOf" srcId="{FB282470-71A7-429D-AB94-098853131767}" destId="{344D7D08-1899-4ADE-9138-2A9AE7B66DCC}" srcOrd="3" destOrd="0" presId="urn:microsoft.com/office/officeart/2005/8/layout/vList2"/>
    <dgm:cxn modelId="{20B7A181-823C-414B-8816-DB812565BB75}" type="presParOf" srcId="{FB282470-71A7-429D-AB94-098853131767}" destId="{B2ACF990-4527-42DB-9633-4D712E558393}" srcOrd="4" destOrd="0" presId="urn:microsoft.com/office/officeart/2005/8/layout/vList2"/>
    <dgm:cxn modelId="{75940993-5A77-4A1F-B82C-56EF414814F1}" type="presParOf" srcId="{FB282470-71A7-429D-AB94-098853131767}" destId="{B6055EFE-981B-4464-9AA3-B199529D6616}" srcOrd="5" destOrd="0" presId="urn:microsoft.com/office/officeart/2005/8/layout/vList2"/>
    <dgm:cxn modelId="{D4E31E41-FDBD-4DEB-A678-ED4895ED5EF0}" type="presParOf" srcId="{FB282470-71A7-429D-AB94-098853131767}" destId="{CE274671-F213-4641-93BE-30B430438925}" srcOrd="6" destOrd="0" presId="urn:microsoft.com/office/officeart/2005/8/layout/vList2"/>
    <dgm:cxn modelId="{1E47CE34-9553-4B36-87AA-05A4476B55DF}" type="presParOf" srcId="{FB282470-71A7-429D-AB94-098853131767}" destId="{B13C1688-FC29-4CF7-BEE8-45A9347E6FDD}" srcOrd="7" destOrd="0" presId="urn:microsoft.com/office/officeart/2005/8/layout/vList2"/>
    <dgm:cxn modelId="{E92B4C76-7E92-4CCF-AD69-2873D4FEC140}" type="presParOf" srcId="{FB282470-71A7-429D-AB94-098853131767}" destId="{549A10FE-B38F-4D97-ADF9-22824F242BB6}" srcOrd="8" destOrd="0" presId="urn:microsoft.com/office/officeart/2005/8/layout/vList2"/>
    <dgm:cxn modelId="{13FB8D07-FAD4-4547-A857-AA47013536C6}" type="presParOf" srcId="{FB282470-71A7-429D-AB94-098853131767}" destId="{DF4382ED-A7B3-4301-9FF3-A7BADC0B424C}" srcOrd="9" destOrd="0" presId="urn:microsoft.com/office/officeart/2005/8/layout/vList2"/>
    <dgm:cxn modelId="{7DBBDA96-BDD8-4571-AFD2-F45D59251CB2}" type="presParOf" srcId="{FB282470-71A7-429D-AB94-098853131767}" destId="{DCFC2959-AB2E-4505-8843-740032CE156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1E0CA-27DB-4242-81D5-3457CBA2272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17F76806-1DB8-45BD-9855-CA0CBB3BB77B}">
      <dgm:prSet/>
      <dgm:spPr/>
      <dgm:t>
        <a:bodyPr/>
        <a:lstStyle/>
        <a:p>
          <a:r>
            <a:rPr lang="tr-TR" b="1" dirty="0"/>
            <a:t>A.1.2. Liderlik</a:t>
          </a:r>
          <a:endParaRPr lang="tr-TR" dirty="0"/>
        </a:p>
      </dgm:t>
    </dgm:pt>
    <dgm:pt modelId="{2D4B6A94-FAED-4CBE-8090-B1E30197387B}" type="parTrans" cxnId="{4B3F880A-007A-47D8-9C88-D5B6A6873A36}">
      <dgm:prSet/>
      <dgm:spPr/>
      <dgm:t>
        <a:bodyPr/>
        <a:lstStyle/>
        <a:p>
          <a:endParaRPr lang="tr-TR"/>
        </a:p>
      </dgm:t>
    </dgm:pt>
    <dgm:pt modelId="{53C53661-B6DD-49F8-BC01-AD937A955541}" type="sibTrans" cxnId="{4B3F880A-007A-47D8-9C88-D5B6A6873A36}">
      <dgm:prSet/>
      <dgm:spPr/>
      <dgm:t>
        <a:bodyPr/>
        <a:lstStyle/>
        <a:p>
          <a:endParaRPr lang="tr-TR"/>
        </a:p>
      </dgm:t>
    </dgm:pt>
    <dgm:pt modelId="{5B43BA30-95A9-42D0-8302-B38731702C61}" type="pres">
      <dgm:prSet presAssocID="{FBD1E0CA-27DB-4242-81D5-3457CBA227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41CAC3-5911-49D3-8E25-3B3271F71EBA}" type="pres">
      <dgm:prSet presAssocID="{17F76806-1DB8-45BD-9855-CA0CBB3BB77B}" presName="node" presStyleLbl="node1" presStyleIdx="0" presStyleCnt="1" custLinFactNeighborY="-174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3F880A-007A-47D8-9C88-D5B6A6873A36}" srcId="{FBD1E0CA-27DB-4242-81D5-3457CBA22727}" destId="{17F76806-1DB8-45BD-9855-CA0CBB3BB77B}" srcOrd="0" destOrd="0" parTransId="{2D4B6A94-FAED-4CBE-8090-B1E30197387B}" sibTransId="{53C53661-B6DD-49F8-BC01-AD937A955541}"/>
    <dgm:cxn modelId="{156F21E2-CF52-4402-98AF-A456028EFD85}" type="presOf" srcId="{17F76806-1DB8-45BD-9855-CA0CBB3BB77B}" destId="{B041CAC3-5911-49D3-8E25-3B3271F71EBA}" srcOrd="0" destOrd="0" presId="urn:microsoft.com/office/officeart/2005/8/layout/default"/>
    <dgm:cxn modelId="{C76ABB80-477F-45FE-A2A0-30DE801A1866}" type="presOf" srcId="{FBD1E0CA-27DB-4242-81D5-3457CBA22727}" destId="{5B43BA30-95A9-42D0-8302-B38731702C61}" srcOrd="0" destOrd="0" presId="urn:microsoft.com/office/officeart/2005/8/layout/default"/>
    <dgm:cxn modelId="{BAC82083-0C67-4DE4-B9E1-B4B0E9349797}" type="presParOf" srcId="{5B43BA30-95A9-42D0-8302-B38731702C61}" destId="{B041CAC3-5911-49D3-8E25-3B3271F71E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6D625B-C4D5-4C5A-8BA8-306C42D317D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78A8F0E3-CCB4-4DC0-BC5D-3B4E20324ADD}">
      <dgm:prSet/>
      <dgm:spPr/>
      <dgm:t>
        <a:bodyPr/>
        <a:lstStyle/>
        <a:p>
          <a:r>
            <a:rPr lang="tr-TR" dirty="0"/>
            <a:t>Liderlerinin kalite kültürü oluşturma konusunda sahipliği ve motivasyonu,</a:t>
          </a:r>
        </a:p>
      </dgm:t>
    </dgm:pt>
    <dgm:pt modelId="{37214336-FF6B-4C42-AB43-4C4FF0FC8E31}" type="parTrans" cxnId="{0DD4380C-FB12-42CD-B110-E7508BEE6C68}">
      <dgm:prSet/>
      <dgm:spPr/>
      <dgm:t>
        <a:bodyPr/>
        <a:lstStyle/>
        <a:p>
          <a:endParaRPr lang="tr-TR"/>
        </a:p>
      </dgm:t>
    </dgm:pt>
    <dgm:pt modelId="{90C6E262-D5A3-4FE9-A4DB-58F4BE578E76}" type="sibTrans" cxnId="{0DD4380C-FB12-42CD-B110-E7508BEE6C68}">
      <dgm:prSet/>
      <dgm:spPr/>
      <dgm:t>
        <a:bodyPr/>
        <a:lstStyle/>
        <a:p>
          <a:endParaRPr lang="tr-TR"/>
        </a:p>
      </dgm:t>
    </dgm:pt>
    <dgm:pt modelId="{759EB8A0-C804-4A51-8F88-D1798BAF2E12}">
      <dgm:prSet/>
      <dgm:spPr/>
      <dgm:t>
        <a:bodyPr/>
        <a:lstStyle/>
        <a:p>
          <a:r>
            <a:rPr lang="tr-TR"/>
            <a:t>Çevik  liderlik yaklaşımı,</a:t>
          </a:r>
        </a:p>
      </dgm:t>
    </dgm:pt>
    <dgm:pt modelId="{56A65772-538C-44CF-AC48-65EEB353FEA5}" type="parTrans" cxnId="{C3CC99AB-BC7A-4F0F-9B5D-45AA8BF25528}">
      <dgm:prSet/>
      <dgm:spPr/>
      <dgm:t>
        <a:bodyPr/>
        <a:lstStyle/>
        <a:p>
          <a:endParaRPr lang="tr-TR"/>
        </a:p>
      </dgm:t>
    </dgm:pt>
    <dgm:pt modelId="{9807F238-2CCB-47DA-B879-190ACDD3E04D}" type="sibTrans" cxnId="{C3CC99AB-BC7A-4F0F-9B5D-45AA8BF25528}">
      <dgm:prSet/>
      <dgm:spPr/>
      <dgm:t>
        <a:bodyPr/>
        <a:lstStyle/>
        <a:p>
          <a:endParaRPr lang="tr-TR"/>
        </a:p>
      </dgm:t>
    </dgm:pt>
    <dgm:pt modelId="{CBB84B65-32D7-4CC3-9FD5-95C85ABF4EC9}">
      <dgm:prSet/>
      <dgm:spPr/>
      <dgm:t>
        <a:bodyPr/>
        <a:lstStyle/>
        <a:p>
          <a:r>
            <a:rPr lang="tr-TR"/>
            <a:t>Koordinasyon kültürünün yerleşmesi,</a:t>
          </a:r>
        </a:p>
      </dgm:t>
    </dgm:pt>
    <dgm:pt modelId="{67A92195-C521-4713-96D6-D8D6E2FA98D7}" type="parTrans" cxnId="{9ED8C77F-A5F9-4BB4-8405-6158E88B3C37}">
      <dgm:prSet/>
      <dgm:spPr/>
      <dgm:t>
        <a:bodyPr/>
        <a:lstStyle/>
        <a:p>
          <a:endParaRPr lang="tr-TR"/>
        </a:p>
      </dgm:t>
    </dgm:pt>
    <dgm:pt modelId="{EC3EC27C-DF7C-44B0-827A-B3F63DE2AA07}" type="sibTrans" cxnId="{9ED8C77F-A5F9-4BB4-8405-6158E88B3C37}">
      <dgm:prSet/>
      <dgm:spPr/>
      <dgm:t>
        <a:bodyPr/>
        <a:lstStyle/>
        <a:p>
          <a:endParaRPr lang="tr-TR"/>
        </a:p>
      </dgm:t>
    </dgm:pt>
    <dgm:pt modelId="{2A3DB966-369A-48D2-97CC-4FF5346BE258}">
      <dgm:prSet/>
      <dgm:spPr/>
      <dgm:t>
        <a:bodyPr/>
        <a:lstStyle/>
        <a:p>
          <a:r>
            <a:rPr lang="tr-TR"/>
            <a:t>Kurumun değerleri ve hedefleri doğrultusunda strateji belirlenmesi,</a:t>
          </a:r>
        </a:p>
      </dgm:t>
    </dgm:pt>
    <dgm:pt modelId="{8C7DB9D3-85AA-4067-A237-BFB27AE9DDAA}" type="parTrans" cxnId="{25CF19BE-0AF8-4CDA-83C7-AFE04BFD0EB8}">
      <dgm:prSet/>
      <dgm:spPr/>
      <dgm:t>
        <a:bodyPr/>
        <a:lstStyle/>
        <a:p>
          <a:endParaRPr lang="tr-TR"/>
        </a:p>
      </dgm:t>
    </dgm:pt>
    <dgm:pt modelId="{220F7B10-622E-4CD2-9E93-8C9A84C1116D}" type="sibTrans" cxnId="{25CF19BE-0AF8-4CDA-83C7-AFE04BFD0EB8}">
      <dgm:prSet/>
      <dgm:spPr/>
      <dgm:t>
        <a:bodyPr/>
        <a:lstStyle/>
        <a:p>
          <a:endParaRPr lang="tr-TR"/>
        </a:p>
      </dgm:t>
    </dgm:pt>
    <dgm:pt modelId="{9126471A-CA71-4E49-86D7-82D20BB68C04}">
      <dgm:prSet/>
      <dgm:spPr/>
      <dgm:t>
        <a:bodyPr/>
        <a:lstStyle/>
        <a:p>
          <a:r>
            <a:rPr lang="tr-TR"/>
            <a:t>Yetki paylaşımı, </a:t>
          </a:r>
        </a:p>
      </dgm:t>
    </dgm:pt>
    <dgm:pt modelId="{239C2B0E-2BC2-497A-B2D8-82FB4FC6490D}" type="parTrans" cxnId="{2D06793A-5FE6-491C-9391-F3DA775D898A}">
      <dgm:prSet/>
      <dgm:spPr/>
      <dgm:t>
        <a:bodyPr/>
        <a:lstStyle/>
        <a:p>
          <a:endParaRPr lang="tr-TR"/>
        </a:p>
      </dgm:t>
    </dgm:pt>
    <dgm:pt modelId="{EC7D8322-8730-41C9-BF70-DA79CE54CFAB}" type="sibTrans" cxnId="{2D06793A-5FE6-491C-9391-F3DA775D898A}">
      <dgm:prSet/>
      <dgm:spPr/>
      <dgm:t>
        <a:bodyPr/>
        <a:lstStyle/>
        <a:p>
          <a:endParaRPr lang="tr-TR"/>
        </a:p>
      </dgm:t>
    </dgm:pt>
    <dgm:pt modelId="{E813E151-184A-4B51-94AE-59E7EEE8E48D}">
      <dgm:prSet/>
      <dgm:spPr/>
      <dgm:t>
        <a:bodyPr/>
        <a:lstStyle/>
        <a:p>
          <a:r>
            <a:rPr lang="tr-TR"/>
            <a:t>Birimler ile yönetim arasında etkin bir iletişim ağının oluşturulması,</a:t>
          </a:r>
        </a:p>
      </dgm:t>
    </dgm:pt>
    <dgm:pt modelId="{383C77D7-03E3-4C7E-B8E8-B4AD10EEE4E2}" type="parTrans" cxnId="{5B744258-F462-45EF-B873-23C647313C3A}">
      <dgm:prSet/>
      <dgm:spPr/>
      <dgm:t>
        <a:bodyPr/>
        <a:lstStyle/>
        <a:p>
          <a:endParaRPr lang="tr-TR"/>
        </a:p>
      </dgm:t>
    </dgm:pt>
    <dgm:pt modelId="{960DCC39-2BCD-4BF3-BB65-1549B229A511}" type="sibTrans" cxnId="{5B744258-F462-45EF-B873-23C647313C3A}">
      <dgm:prSet/>
      <dgm:spPr/>
      <dgm:t>
        <a:bodyPr/>
        <a:lstStyle/>
        <a:p>
          <a:endParaRPr lang="tr-TR"/>
        </a:p>
      </dgm:t>
    </dgm:pt>
    <dgm:pt modelId="{ED4CDD72-11B9-4405-8DCA-623DDA5CAEE6}">
      <dgm:prSet/>
      <dgm:spPr/>
      <dgm:t>
        <a:bodyPr/>
        <a:lstStyle/>
        <a:p>
          <a:r>
            <a:rPr lang="tr-TR"/>
            <a:t>Liderlik ve kalite güvencesi kültürünün içselleştirilmesi. </a:t>
          </a:r>
        </a:p>
      </dgm:t>
    </dgm:pt>
    <dgm:pt modelId="{FD3CF6D1-4FF8-489B-89C7-4625EDDC8698}" type="parTrans" cxnId="{B8A9133F-E6B3-489B-AB22-A88D7B3A1345}">
      <dgm:prSet/>
      <dgm:spPr/>
      <dgm:t>
        <a:bodyPr/>
        <a:lstStyle/>
        <a:p>
          <a:endParaRPr lang="tr-TR"/>
        </a:p>
      </dgm:t>
    </dgm:pt>
    <dgm:pt modelId="{65BC7145-4CB5-40A6-BE6F-17E322EB0951}" type="sibTrans" cxnId="{B8A9133F-E6B3-489B-AB22-A88D7B3A1345}">
      <dgm:prSet/>
      <dgm:spPr/>
      <dgm:t>
        <a:bodyPr/>
        <a:lstStyle/>
        <a:p>
          <a:endParaRPr lang="tr-TR"/>
        </a:p>
      </dgm:t>
    </dgm:pt>
    <dgm:pt modelId="{90C0BB60-7CB0-4E5F-BF1D-6EA17812ABF7}" type="pres">
      <dgm:prSet presAssocID="{416D625B-C4D5-4C5A-8BA8-306C42D31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894FBE-3FBC-41A6-8DE2-1B2BBE75B863}" type="pres">
      <dgm:prSet presAssocID="{78A8F0E3-CCB4-4DC0-BC5D-3B4E20324AD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710DAD-E037-4B70-8D1B-B908F5F773BB}" type="pres">
      <dgm:prSet presAssocID="{90C6E262-D5A3-4FE9-A4DB-58F4BE578E76}" presName="spacer" presStyleCnt="0"/>
      <dgm:spPr/>
    </dgm:pt>
    <dgm:pt modelId="{4070A6F2-A59D-4304-BC15-147EE5470EEF}" type="pres">
      <dgm:prSet presAssocID="{759EB8A0-C804-4A51-8F88-D1798BAF2E1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0FDAC5-ED05-4AE5-A09D-A742701EE10B}" type="pres">
      <dgm:prSet presAssocID="{9807F238-2CCB-47DA-B879-190ACDD3E04D}" presName="spacer" presStyleCnt="0"/>
      <dgm:spPr/>
    </dgm:pt>
    <dgm:pt modelId="{34F14987-81BB-46A5-81CE-9EBA5C025037}" type="pres">
      <dgm:prSet presAssocID="{CBB84B65-32D7-4CC3-9FD5-95C85ABF4EC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FC3ED1-A1C7-4A9F-861C-91A77AA45372}" type="pres">
      <dgm:prSet presAssocID="{EC3EC27C-DF7C-44B0-827A-B3F63DE2AA07}" presName="spacer" presStyleCnt="0"/>
      <dgm:spPr/>
    </dgm:pt>
    <dgm:pt modelId="{34F32EFC-FE7B-4A52-B80C-E8A792F365E5}" type="pres">
      <dgm:prSet presAssocID="{2A3DB966-369A-48D2-97CC-4FF5346BE25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2A86CA-E21C-4F5C-8FCC-71B11CEB8B75}" type="pres">
      <dgm:prSet presAssocID="{220F7B10-622E-4CD2-9E93-8C9A84C1116D}" presName="spacer" presStyleCnt="0"/>
      <dgm:spPr/>
    </dgm:pt>
    <dgm:pt modelId="{8FB0B1FC-99D3-40C3-BC78-CC05AB66E02A}" type="pres">
      <dgm:prSet presAssocID="{9126471A-CA71-4E49-86D7-82D20BB68C0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6C9AC6-E21D-409B-947C-474A5ACAD8E9}" type="pres">
      <dgm:prSet presAssocID="{EC7D8322-8730-41C9-BF70-DA79CE54CFAB}" presName="spacer" presStyleCnt="0"/>
      <dgm:spPr/>
    </dgm:pt>
    <dgm:pt modelId="{CBBDDFBE-9CA8-401C-9B28-956800757204}" type="pres">
      <dgm:prSet presAssocID="{E813E151-184A-4B51-94AE-59E7EEE8E48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DE1FA9-226E-4F11-A088-9117C2802ED8}" type="pres">
      <dgm:prSet presAssocID="{960DCC39-2BCD-4BF3-BB65-1549B229A511}" presName="spacer" presStyleCnt="0"/>
      <dgm:spPr/>
    </dgm:pt>
    <dgm:pt modelId="{40819D3F-DD85-4270-87B2-D267CE73A4E4}" type="pres">
      <dgm:prSet presAssocID="{ED4CDD72-11B9-4405-8DCA-623DDA5CAEE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8A9133F-E6B3-489B-AB22-A88D7B3A1345}" srcId="{416D625B-C4D5-4C5A-8BA8-306C42D317D0}" destId="{ED4CDD72-11B9-4405-8DCA-623DDA5CAEE6}" srcOrd="6" destOrd="0" parTransId="{FD3CF6D1-4FF8-489B-89C7-4625EDDC8698}" sibTransId="{65BC7145-4CB5-40A6-BE6F-17E322EB0951}"/>
    <dgm:cxn modelId="{7ABD3F31-6CBC-4AAA-B745-D9968104EF65}" type="presOf" srcId="{9126471A-CA71-4E49-86D7-82D20BB68C04}" destId="{8FB0B1FC-99D3-40C3-BC78-CC05AB66E02A}" srcOrd="0" destOrd="0" presId="urn:microsoft.com/office/officeart/2005/8/layout/vList2"/>
    <dgm:cxn modelId="{1288B28D-428D-4106-A7CC-3BC4F5A8C964}" type="presOf" srcId="{CBB84B65-32D7-4CC3-9FD5-95C85ABF4EC9}" destId="{34F14987-81BB-46A5-81CE-9EBA5C025037}" srcOrd="0" destOrd="0" presId="urn:microsoft.com/office/officeart/2005/8/layout/vList2"/>
    <dgm:cxn modelId="{9ED8C77F-A5F9-4BB4-8405-6158E88B3C37}" srcId="{416D625B-C4D5-4C5A-8BA8-306C42D317D0}" destId="{CBB84B65-32D7-4CC3-9FD5-95C85ABF4EC9}" srcOrd="2" destOrd="0" parTransId="{67A92195-C521-4713-96D6-D8D6E2FA98D7}" sibTransId="{EC3EC27C-DF7C-44B0-827A-B3F63DE2AA07}"/>
    <dgm:cxn modelId="{F4403DF4-0242-48BC-9499-6E1801507AF7}" type="presOf" srcId="{759EB8A0-C804-4A51-8F88-D1798BAF2E12}" destId="{4070A6F2-A59D-4304-BC15-147EE5470EEF}" srcOrd="0" destOrd="0" presId="urn:microsoft.com/office/officeart/2005/8/layout/vList2"/>
    <dgm:cxn modelId="{0F60F87C-326A-43BF-A8B3-A97059FC95C5}" type="presOf" srcId="{E813E151-184A-4B51-94AE-59E7EEE8E48D}" destId="{CBBDDFBE-9CA8-401C-9B28-956800757204}" srcOrd="0" destOrd="0" presId="urn:microsoft.com/office/officeart/2005/8/layout/vList2"/>
    <dgm:cxn modelId="{1E0D5880-0C12-4E54-AC38-EC9ABBEF627B}" type="presOf" srcId="{2A3DB966-369A-48D2-97CC-4FF5346BE258}" destId="{34F32EFC-FE7B-4A52-B80C-E8A792F365E5}" srcOrd="0" destOrd="0" presId="urn:microsoft.com/office/officeart/2005/8/layout/vList2"/>
    <dgm:cxn modelId="{75257A43-A5B0-45EF-BDD3-7530A02D1905}" type="presOf" srcId="{416D625B-C4D5-4C5A-8BA8-306C42D317D0}" destId="{90C0BB60-7CB0-4E5F-BF1D-6EA17812ABF7}" srcOrd="0" destOrd="0" presId="urn:microsoft.com/office/officeart/2005/8/layout/vList2"/>
    <dgm:cxn modelId="{C3CC99AB-BC7A-4F0F-9B5D-45AA8BF25528}" srcId="{416D625B-C4D5-4C5A-8BA8-306C42D317D0}" destId="{759EB8A0-C804-4A51-8F88-D1798BAF2E12}" srcOrd="1" destOrd="0" parTransId="{56A65772-538C-44CF-AC48-65EEB353FEA5}" sibTransId="{9807F238-2CCB-47DA-B879-190ACDD3E04D}"/>
    <dgm:cxn modelId="{CFF3A839-CF10-411C-A474-A154B7767E73}" type="presOf" srcId="{ED4CDD72-11B9-4405-8DCA-623DDA5CAEE6}" destId="{40819D3F-DD85-4270-87B2-D267CE73A4E4}" srcOrd="0" destOrd="0" presId="urn:microsoft.com/office/officeart/2005/8/layout/vList2"/>
    <dgm:cxn modelId="{25CF19BE-0AF8-4CDA-83C7-AFE04BFD0EB8}" srcId="{416D625B-C4D5-4C5A-8BA8-306C42D317D0}" destId="{2A3DB966-369A-48D2-97CC-4FF5346BE258}" srcOrd="3" destOrd="0" parTransId="{8C7DB9D3-85AA-4067-A237-BFB27AE9DDAA}" sibTransId="{220F7B10-622E-4CD2-9E93-8C9A84C1116D}"/>
    <dgm:cxn modelId="{DE65BB38-9323-4C70-85BF-F95CB4C8DC05}" type="presOf" srcId="{78A8F0E3-CCB4-4DC0-BC5D-3B4E20324ADD}" destId="{36894FBE-3FBC-41A6-8DE2-1B2BBE75B863}" srcOrd="0" destOrd="0" presId="urn:microsoft.com/office/officeart/2005/8/layout/vList2"/>
    <dgm:cxn modelId="{5B744258-F462-45EF-B873-23C647313C3A}" srcId="{416D625B-C4D5-4C5A-8BA8-306C42D317D0}" destId="{E813E151-184A-4B51-94AE-59E7EEE8E48D}" srcOrd="5" destOrd="0" parTransId="{383C77D7-03E3-4C7E-B8E8-B4AD10EEE4E2}" sibTransId="{960DCC39-2BCD-4BF3-BB65-1549B229A511}"/>
    <dgm:cxn modelId="{2D06793A-5FE6-491C-9391-F3DA775D898A}" srcId="{416D625B-C4D5-4C5A-8BA8-306C42D317D0}" destId="{9126471A-CA71-4E49-86D7-82D20BB68C04}" srcOrd="4" destOrd="0" parTransId="{239C2B0E-2BC2-497A-B2D8-82FB4FC6490D}" sibTransId="{EC7D8322-8730-41C9-BF70-DA79CE54CFAB}"/>
    <dgm:cxn modelId="{0DD4380C-FB12-42CD-B110-E7508BEE6C68}" srcId="{416D625B-C4D5-4C5A-8BA8-306C42D317D0}" destId="{78A8F0E3-CCB4-4DC0-BC5D-3B4E20324ADD}" srcOrd="0" destOrd="0" parTransId="{37214336-FF6B-4C42-AB43-4C4FF0FC8E31}" sibTransId="{90C6E262-D5A3-4FE9-A4DB-58F4BE578E76}"/>
    <dgm:cxn modelId="{BAC609BF-24CE-48A4-A83A-B13D3B3F5CF0}" type="presParOf" srcId="{90C0BB60-7CB0-4E5F-BF1D-6EA17812ABF7}" destId="{36894FBE-3FBC-41A6-8DE2-1B2BBE75B863}" srcOrd="0" destOrd="0" presId="urn:microsoft.com/office/officeart/2005/8/layout/vList2"/>
    <dgm:cxn modelId="{C021970B-7936-42C2-948A-983C964C53A8}" type="presParOf" srcId="{90C0BB60-7CB0-4E5F-BF1D-6EA17812ABF7}" destId="{EA710DAD-E037-4B70-8D1B-B908F5F773BB}" srcOrd="1" destOrd="0" presId="urn:microsoft.com/office/officeart/2005/8/layout/vList2"/>
    <dgm:cxn modelId="{CD39D50D-3B5A-4E86-A5D5-E556815D9F15}" type="presParOf" srcId="{90C0BB60-7CB0-4E5F-BF1D-6EA17812ABF7}" destId="{4070A6F2-A59D-4304-BC15-147EE5470EEF}" srcOrd="2" destOrd="0" presId="urn:microsoft.com/office/officeart/2005/8/layout/vList2"/>
    <dgm:cxn modelId="{5F9D1E39-8915-4518-B80E-9B4DD7BFB778}" type="presParOf" srcId="{90C0BB60-7CB0-4E5F-BF1D-6EA17812ABF7}" destId="{590FDAC5-ED05-4AE5-A09D-A742701EE10B}" srcOrd="3" destOrd="0" presId="urn:microsoft.com/office/officeart/2005/8/layout/vList2"/>
    <dgm:cxn modelId="{DAC03E49-F127-4629-B416-82BE9885DB45}" type="presParOf" srcId="{90C0BB60-7CB0-4E5F-BF1D-6EA17812ABF7}" destId="{34F14987-81BB-46A5-81CE-9EBA5C025037}" srcOrd="4" destOrd="0" presId="urn:microsoft.com/office/officeart/2005/8/layout/vList2"/>
    <dgm:cxn modelId="{316EB43F-DAD1-4BCE-BAB1-234E6CC2EE7A}" type="presParOf" srcId="{90C0BB60-7CB0-4E5F-BF1D-6EA17812ABF7}" destId="{B5FC3ED1-A1C7-4A9F-861C-91A77AA45372}" srcOrd="5" destOrd="0" presId="urn:microsoft.com/office/officeart/2005/8/layout/vList2"/>
    <dgm:cxn modelId="{DD73C2A9-97DC-45D8-B893-C08D883FF562}" type="presParOf" srcId="{90C0BB60-7CB0-4E5F-BF1D-6EA17812ABF7}" destId="{34F32EFC-FE7B-4A52-B80C-E8A792F365E5}" srcOrd="6" destOrd="0" presId="urn:microsoft.com/office/officeart/2005/8/layout/vList2"/>
    <dgm:cxn modelId="{DD22A06D-3ABD-4658-B0A3-DE4B2640AB22}" type="presParOf" srcId="{90C0BB60-7CB0-4E5F-BF1D-6EA17812ABF7}" destId="{592A86CA-E21C-4F5C-8FCC-71B11CEB8B75}" srcOrd="7" destOrd="0" presId="urn:microsoft.com/office/officeart/2005/8/layout/vList2"/>
    <dgm:cxn modelId="{419C7B74-D072-4C3E-BA10-88F60B3E83AF}" type="presParOf" srcId="{90C0BB60-7CB0-4E5F-BF1D-6EA17812ABF7}" destId="{8FB0B1FC-99D3-40C3-BC78-CC05AB66E02A}" srcOrd="8" destOrd="0" presId="urn:microsoft.com/office/officeart/2005/8/layout/vList2"/>
    <dgm:cxn modelId="{61140BE5-2175-4842-9CE1-313771AAAA51}" type="presParOf" srcId="{90C0BB60-7CB0-4E5F-BF1D-6EA17812ABF7}" destId="{6A6C9AC6-E21D-409B-947C-474A5ACAD8E9}" srcOrd="9" destOrd="0" presId="urn:microsoft.com/office/officeart/2005/8/layout/vList2"/>
    <dgm:cxn modelId="{86A5298B-CD62-4746-BC89-408F3A0E3E43}" type="presParOf" srcId="{90C0BB60-7CB0-4E5F-BF1D-6EA17812ABF7}" destId="{CBBDDFBE-9CA8-401C-9B28-956800757204}" srcOrd="10" destOrd="0" presId="urn:microsoft.com/office/officeart/2005/8/layout/vList2"/>
    <dgm:cxn modelId="{F2700F14-EB61-430B-88D6-9E5BBFC1A49B}" type="presParOf" srcId="{90C0BB60-7CB0-4E5F-BF1D-6EA17812ABF7}" destId="{1DDE1FA9-226E-4F11-A088-9117C2802ED8}" srcOrd="11" destOrd="0" presId="urn:microsoft.com/office/officeart/2005/8/layout/vList2"/>
    <dgm:cxn modelId="{48F30EE6-930F-4855-AAD1-E241E2F1418A}" type="presParOf" srcId="{90C0BB60-7CB0-4E5F-BF1D-6EA17812ABF7}" destId="{40819D3F-DD85-4270-87B2-D267CE73A4E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36491B-1C4C-4841-B0C9-17F55B83A1C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9FA38BC2-0BEE-4E18-AC34-3F162E5E353E}">
      <dgm:prSet/>
      <dgm:spPr/>
      <dgm:t>
        <a:bodyPr/>
        <a:lstStyle/>
        <a:p>
          <a:r>
            <a:rPr lang="tr-TR" b="1"/>
            <a:t>A.1.3. Kurumsal dönüşüm kapasitesi</a:t>
          </a:r>
          <a:endParaRPr lang="tr-TR"/>
        </a:p>
      </dgm:t>
    </dgm:pt>
    <dgm:pt modelId="{663FC8FB-A137-4804-9295-EFBB124D6F26}" type="parTrans" cxnId="{CA13BBF3-C998-4C27-B1B3-BA9BD30CA770}">
      <dgm:prSet/>
      <dgm:spPr/>
      <dgm:t>
        <a:bodyPr/>
        <a:lstStyle/>
        <a:p>
          <a:endParaRPr lang="tr-TR"/>
        </a:p>
      </dgm:t>
    </dgm:pt>
    <dgm:pt modelId="{E5720935-4E49-4265-A6C6-EAB430C2F814}" type="sibTrans" cxnId="{CA13BBF3-C998-4C27-B1B3-BA9BD30CA770}">
      <dgm:prSet/>
      <dgm:spPr/>
      <dgm:t>
        <a:bodyPr/>
        <a:lstStyle/>
        <a:p>
          <a:endParaRPr lang="tr-TR"/>
        </a:p>
      </dgm:t>
    </dgm:pt>
    <dgm:pt modelId="{36CA9E2B-9EE0-43AA-BC92-F877D913822C}" type="pres">
      <dgm:prSet presAssocID="{A336491B-1C4C-4841-B0C9-17F55B83A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87DC37-5DDD-4141-B800-AC8FD6823652}" type="pres">
      <dgm:prSet presAssocID="{9FA38BC2-0BEE-4E18-AC34-3F162E5E35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6DF060-76F2-4072-B646-DAAE6155BA30}" type="presOf" srcId="{9FA38BC2-0BEE-4E18-AC34-3F162E5E353E}" destId="{1F87DC37-5DDD-4141-B800-AC8FD6823652}" srcOrd="0" destOrd="0" presId="urn:microsoft.com/office/officeart/2005/8/layout/vList2"/>
    <dgm:cxn modelId="{9CD5BDB4-6FD2-496E-9ED1-644106257BBD}" type="presOf" srcId="{A336491B-1C4C-4841-B0C9-17F55B83A1CE}" destId="{36CA9E2B-9EE0-43AA-BC92-F877D913822C}" srcOrd="0" destOrd="0" presId="urn:microsoft.com/office/officeart/2005/8/layout/vList2"/>
    <dgm:cxn modelId="{CA13BBF3-C998-4C27-B1B3-BA9BD30CA770}" srcId="{A336491B-1C4C-4841-B0C9-17F55B83A1CE}" destId="{9FA38BC2-0BEE-4E18-AC34-3F162E5E353E}" srcOrd="0" destOrd="0" parTransId="{663FC8FB-A137-4804-9295-EFBB124D6F26}" sibTransId="{E5720935-4E49-4265-A6C6-EAB430C2F814}"/>
    <dgm:cxn modelId="{947DF152-958E-46E9-9EB6-7FF3EDA567EF}" type="presParOf" srcId="{36CA9E2B-9EE0-43AA-BC92-F877D913822C}" destId="{1F87DC37-5DDD-4141-B800-AC8FD68236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FD2BAB-5900-4192-8BE4-672D61D425A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093DE290-7064-4AFF-B1E3-009C7CCA2F6A}">
      <dgm:prSet/>
      <dgm:spPr/>
      <dgm:t>
        <a:bodyPr/>
        <a:lstStyle/>
        <a:p>
          <a:r>
            <a:rPr lang="tr-TR" dirty="0"/>
            <a:t>Yükseköğretim Ekosistemi İçerisindeki Değişimler, </a:t>
          </a:r>
        </a:p>
      </dgm:t>
    </dgm:pt>
    <dgm:pt modelId="{E052D8E2-38C7-4A61-BFB9-E3C4B40E3D48}" type="parTrans" cxnId="{0E9506EE-5156-45C0-A580-92BF3A2D39B4}">
      <dgm:prSet/>
      <dgm:spPr/>
      <dgm:t>
        <a:bodyPr/>
        <a:lstStyle/>
        <a:p>
          <a:endParaRPr lang="tr-TR"/>
        </a:p>
      </dgm:t>
    </dgm:pt>
    <dgm:pt modelId="{8412428A-D084-4564-BF7D-C17E278212AA}" type="sibTrans" cxnId="{0E9506EE-5156-45C0-A580-92BF3A2D39B4}">
      <dgm:prSet/>
      <dgm:spPr/>
      <dgm:t>
        <a:bodyPr/>
        <a:lstStyle/>
        <a:p>
          <a:endParaRPr lang="tr-TR"/>
        </a:p>
      </dgm:t>
    </dgm:pt>
    <dgm:pt modelId="{FFE7BA41-37BA-4E87-9C3E-907357E8FAB4}">
      <dgm:prSet/>
      <dgm:spPr/>
      <dgm:t>
        <a:bodyPr/>
        <a:lstStyle/>
        <a:p>
          <a:r>
            <a:rPr lang="tr-TR"/>
            <a:t>Küresel Eğilimler, </a:t>
          </a:r>
        </a:p>
      </dgm:t>
    </dgm:pt>
    <dgm:pt modelId="{1A5264FD-BA73-4C06-9F88-3EF8699606B1}" type="parTrans" cxnId="{35496C9C-B34A-4BE3-8579-9665CAEE7440}">
      <dgm:prSet/>
      <dgm:spPr/>
      <dgm:t>
        <a:bodyPr/>
        <a:lstStyle/>
        <a:p>
          <a:endParaRPr lang="tr-TR"/>
        </a:p>
      </dgm:t>
    </dgm:pt>
    <dgm:pt modelId="{C3C678CC-0413-4E71-9EC9-ACDCBB2B1FDE}" type="sibTrans" cxnId="{35496C9C-B34A-4BE3-8579-9665CAEE7440}">
      <dgm:prSet/>
      <dgm:spPr/>
      <dgm:t>
        <a:bodyPr/>
        <a:lstStyle/>
        <a:p>
          <a:endParaRPr lang="tr-TR"/>
        </a:p>
      </dgm:t>
    </dgm:pt>
    <dgm:pt modelId="{0D24251C-6A2A-47FF-B6D1-93EE8E60E9BC}">
      <dgm:prSet/>
      <dgm:spPr/>
      <dgm:t>
        <a:bodyPr/>
        <a:lstStyle/>
        <a:p>
          <a:r>
            <a:rPr lang="tr-TR"/>
            <a:t>Ulusal Hedefler ve Paydaş Beklentileri, </a:t>
          </a:r>
        </a:p>
      </dgm:t>
    </dgm:pt>
    <dgm:pt modelId="{D9246F84-38C2-47C3-980E-1A99C8660A69}" type="parTrans" cxnId="{98AD44C7-3378-4E9B-97CD-80E5BDFED1DA}">
      <dgm:prSet/>
      <dgm:spPr/>
      <dgm:t>
        <a:bodyPr/>
        <a:lstStyle/>
        <a:p>
          <a:endParaRPr lang="tr-TR"/>
        </a:p>
      </dgm:t>
    </dgm:pt>
    <dgm:pt modelId="{AA7C02B6-AE0C-4CC8-B7F6-2DE5CE1532A5}" type="sibTrans" cxnId="{98AD44C7-3378-4E9B-97CD-80E5BDFED1DA}">
      <dgm:prSet/>
      <dgm:spPr/>
      <dgm:t>
        <a:bodyPr/>
        <a:lstStyle/>
        <a:p>
          <a:endParaRPr lang="tr-TR"/>
        </a:p>
      </dgm:t>
    </dgm:pt>
    <dgm:pt modelId="{8E4E3072-D9DE-48C9-9F11-506598A584D0}">
      <dgm:prSet/>
      <dgm:spPr/>
      <dgm:t>
        <a:bodyPr/>
        <a:lstStyle/>
        <a:p>
          <a:r>
            <a:rPr lang="tr-TR"/>
            <a:t>Çevik Yönetim Yetkinliği,</a:t>
          </a:r>
        </a:p>
      </dgm:t>
    </dgm:pt>
    <dgm:pt modelId="{49A2272D-55F4-40F3-97BC-1C2BA47B17BB}" type="parTrans" cxnId="{8D22457B-C8D4-4629-8664-3A1CAFDFDFEF}">
      <dgm:prSet/>
      <dgm:spPr/>
      <dgm:t>
        <a:bodyPr/>
        <a:lstStyle/>
        <a:p>
          <a:endParaRPr lang="tr-TR"/>
        </a:p>
      </dgm:t>
    </dgm:pt>
    <dgm:pt modelId="{81EFDB26-7F5F-447F-A97A-4B2B58AA2F5E}" type="sibTrans" cxnId="{8D22457B-C8D4-4629-8664-3A1CAFDFDFEF}">
      <dgm:prSet/>
      <dgm:spPr/>
      <dgm:t>
        <a:bodyPr/>
        <a:lstStyle/>
        <a:p>
          <a:endParaRPr lang="tr-TR"/>
        </a:p>
      </dgm:t>
    </dgm:pt>
    <dgm:pt modelId="{8385ECEB-1090-40A3-A9FF-4BA9F6225A74}">
      <dgm:prSet/>
      <dgm:spPr/>
      <dgm:t>
        <a:bodyPr/>
        <a:lstStyle/>
        <a:p>
          <a:r>
            <a:rPr lang="tr-TR"/>
            <a:t>Geleceğe Uyum İçin Değişim Yönetimi, Kıyaslama Yönetimi, Yenilik Yönetimi</a:t>
          </a:r>
        </a:p>
      </dgm:t>
    </dgm:pt>
    <dgm:pt modelId="{21AE87F4-4A83-44B0-BBE5-61715FC7CA3F}" type="parTrans" cxnId="{62CDE412-7ED2-4818-AC6D-6A7B60EC1F57}">
      <dgm:prSet/>
      <dgm:spPr/>
      <dgm:t>
        <a:bodyPr/>
        <a:lstStyle/>
        <a:p>
          <a:endParaRPr lang="tr-TR"/>
        </a:p>
      </dgm:t>
    </dgm:pt>
    <dgm:pt modelId="{D7E8E353-9FA6-401D-8F1F-1377BBD7857A}" type="sibTrans" cxnId="{62CDE412-7ED2-4818-AC6D-6A7B60EC1F57}">
      <dgm:prSet/>
      <dgm:spPr/>
      <dgm:t>
        <a:bodyPr/>
        <a:lstStyle/>
        <a:p>
          <a:endParaRPr lang="tr-TR"/>
        </a:p>
      </dgm:t>
    </dgm:pt>
    <dgm:pt modelId="{592ED906-D7CB-4091-9FD8-287BBF766344}" type="pres">
      <dgm:prSet presAssocID="{9CFD2BAB-5900-4192-8BE4-672D61D425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AE7E12-6EA9-4990-97E7-4B3072710864}" type="pres">
      <dgm:prSet presAssocID="{093DE290-7064-4AFF-B1E3-009C7CCA2F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E451D6-8971-4D5C-834B-CFA76026EF3B}" type="pres">
      <dgm:prSet presAssocID="{8412428A-D084-4564-BF7D-C17E278212AA}" presName="spacer" presStyleCnt="0"/>
      <dgm:spPr/>
    </dgm:pt>
    <dgm:pt modelId="{313C79ED-9A1F-4587-84E3-2CD3AC468AA5}" type="pres">
      <dgm:prSet presAssocID="{FFE7BA41-37BA-4E87-9C3E-907357E8FA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4D0309-FB2A-4B1A-B9DD-07531859F589}" type="pres">
      <dgm:prSet presAssocID="{C3C678CC-0413-4E71-9EC9-ACDCBB2B1FDE}" presName="spacer" presStyleCnt="0"/>
      <dgm:spPr/>
    </dgm:pt>
    <dgm:pt modelId="{A7A2605A-1455-4034-9593-B1A02D0BEBEE}" type="pres">
      <dgm:prSet presAssocID="{0D24251C-6A2A-47FF-B6D1-93EE8E60E9B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CECB75-F3BF-4372-8CFA-47A3C5B283E0}" type="pres">
      <dgm:prSet presAssocID="{AA7C02B6-AE0C-4CC8-B7F6-2DE5CE1532A5}" presName="spacer" presStyleCnt="0"/>
      <dgm:spPr/>
    </dgm:pt>
    <dgm:pt modelId="{0CC065A8-2882-43DF-B299-CEFCA888A9E3}" type="pres">
      <dgm:prSet presAssocID="{8E4E3072-D9DE-48C9-9F11-506598A584D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A74AAF-5C1E-4BF6-9DC7-5BD9C6BA63C0}" type="pres">
      <dgm:prSet presAssocID="{81EFDB26-7F5F-447F-A97A-4B2B58AA2F5E}" presName="spacer" presStyleCnt="0"/>
      <dgm:spPr/>
    </dgm:pt>
    <dgm:pt modelId="{54C5756B-02C9-429A-B56C-4450B0398523}" type="pres">
      <dgm:prSet presAssocID="{8385ECEB-1090-40A3-A9FF-4BA9F6225A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258280-09DF-470E-ACBE-D7EB0F9A504B}" type="presOf" srcId="{8E4E3072-D9DE-48C9-9F11-506598A584D0}" destId="{0CC065A8-2882-43DF-B299-CEFCA888A9E3}" srcOrd="0" destOrd="0" presId="urn:microsoft.com/office/officeart/2005/8/layout/vList2"/>
    <dgm:cxn modelId="{98AD44C7-3378-4E9B-97CD-80E5BDFED1DA}" srcId="{9CFD2BAB-5900-4192-8BE4-672D61D425A7}" destId="{0D24251C-6A2A-47FF-B6D1-93EE8E60E9BC}" srcOrd="2" destOrd="0" parTransId="{D9246F84-38C2-47C3-980E-1A99C8660A69}" sibTransId="{AA7C02B6-AE0C-4CC8-B7F6-2DE5CE1532A5}"/>
    <dgm:cxn modelId="{58BDE7FD-3711-4BDD-8219-6D99D25F3CD8}" type="presOf" srcId="{8385ECEB-1090-40A3-A9FF-4BA9F6225A74}" destId="{54C5756B-02C9-429A-B56C-4450B0398523}" srcOrd="0" destOrd="0" presId="urn:microsoft.com/office/officeart/2005/8/layout/vList2"/>
    <dgm:cxn modelId="{0E9506EE-5156-45C0-A580-92BF3A2D39B4}" srcId="{9CFD2BAB-5900-4192-8BE4-672D61D425A7}" destId="{093DE290-7064-4AFF-B1E3-009C7CCA2F6A}" srcOrd="0" destOrd="0" parTransId="{E052D8E2-38C7-4A61-BFB9-E3C4B40E3D48}" sibTransId="{8412428A-D084-4564-BF7D-C17E278212AA}"/>
    <dgm:cxn modelId="{FAFAD16B-EE9B-4023-974E-A6D4C76B936D}" type="presOf" srcId="{9CFD2BAB-5900-4192-8BE4-672D61D425A7}" destId="{592ED906-D7CB-4091-9FD8-287BBF766344}" srcOrd="0" destOrd="0" presId="urn:microsoft.com/office/officeart/2005/8/layout/vList2"/>
    <dgm:cxn modelId="{35496C9C-B34A-4BE3-8579-9665CAEE7440}" srcId="{9CFD2BAB-5900-4192-8BE4-672D61D425A7}" destId="{FFE7BA41-37BA-4E87-9C3E-907357E8FAB4}" srcOrd="1" destOrd="0" parTransId="{1A5264FD-BA73-4C06-9F88-3EF8699606B1}" sibTransId="{C3C678CC-0413-4E71-9EC9-ACDCBB2B1FDE}"/>
    <dgm:cxn modelId="{8D22457B-C8D4-4629-8664-3A1CAFDFDFEF}" srcId="{9CFD2BAB-5900-4192-8BE4-672D61D425A7}" destId="{8E4E3072-D9DE-48C9-9F11-506598A584D0}" srcOrd="3" destOrd="0" parTransId="{49A2272D-55F4-40F3-97BC-1C2BA47B17BB}" sibTransId="{81EFDB26-7F5F-447F-A97A-4B2B58AA2F5E}"/>
    <dgm:cxn modelId="{62CDE412-7ED2-4818-AC6D-6A7B60EC1F57}" srcId="{9CFD2BAB-5900-4192-8BE4-672D61D425A7}" destId="{8385ECEB-1090-40A3-A9FF-4BA9F6225A74}" srcOrd="4" destOrd="0" parTransId="{21AE87F4-4A83-44B0-BBE5-61715FC7CA3F}" sibTransId="{D7E8E353-9FA6-401D-8F1F-1377BBD7857A}"/>
    <dgm:cxn modelId="{C88EB532-7C35-42C6-BA81-F65E6AC6E67B}" type="presOf" srcId="{0D24251C-6A2A-47FF-B6D1-93EE8E60E9BC}" destId="{A7A2605A-1455-4034-9593-B1A02D0BEBEE}" srcOrd="0" destOrd="0" presId="urn:microsoft.com/office/officeart/2005/8/layout/vList2"/>
    <dgm:cxn modelId="{A9D67A2D-241C-4F2C-B604-9B2A991950EA}" type="presOf" srcId="{FFE7BA41-37BA-4E87-9C3E-907357E8FAB4}" destId="{313C79ED-9A1F-4587-84E3-2CD3AC468AA5}" srcOrd="0" destOrd="0" presId="urn:microsoft.com/office/officeart/2005/8/layout/vList2"/>
    <dgm:cxn modelId="{DE27AA3F-43C9-447D-AEDB-CF48072BF677}" type="presOf" srcId="{093DE290-7064-4AFF-B1E3-009C7CCA2F6A}" destId="{13AE7E12-6EA9-4990-97E7-4B3072710864}" srcOrd="0" destOrd="0" presId="urn:microsoft.com/office/officeart/2005/8/layout/vList2"/>
    <dgm:cxn modelId="{BA214F31-0BB6-44EF-8A82-7F18AD135F02}" type="presParOf" srcId="{592ED906-D7CB-4091-9FD8-287BBF766344}" destId="{13AE7E12-6EA9-4990-97E7-4B3072710864}" srcOrd="0" destOrd="0" presId="urn:microsoft.com/office/officeart/2005/8/layout/vList2"/>
    <dgm:cxn modelId="{A3277DDB-BEBC-4169-A005-F9E3DB553242}" type="presParOf" srcId="{592ED906-D7CB-4091-9FD8-287BBF766344}" destId="{15E451D6-8971-4D5C-834B-CFA76026EF3B}" srcOrd="1" destOrd="0" presId="urn:microsoft.com/office/officeart/2005/8/layout/vList2"/>
    <dgm:cxn modelId="{7B802405-209E-4E21-974E-CAFB41E40EA8}" type="presParOf" srcId="{592ED906-D7CB-4091-9FD8-287BBF766344}" destId="{313C79ED-9A1F-4587-84E3-2CD3AC468AA5}" srcOrd="2" destOrd="0" presId="urn:microsoft.com/office/officeart/2005/8/layout/vList2"/>
    <dgm:cxn modelId="{30BE8D60-D4D9-488D-9D48-6F863BF7FB63}" type="presParOf" srcId="{592ED906-D7CB-4091-9FD8-287BBF766344}" destId="{224D0309-FB2A-4B1A-B9DD-07531859F589}" srcOrd="3" destOrd="0" presId="urn:microsoft.com/office/officeart/2005/8/layout/vList2"/>
    <dgm:cxn modelId="{A4F6F68F-9DE0-455C-A585-EA41D162ACF5}" type="presParOf" srcId="{592ED906-D7CB-4091-9FD8-287BBF766344}" destId="{A7A2605A-1455-4034-9593-B1A02D0BEBEE}" srcOrd="4" destOrd="0" presId="urn:microsoft.com/office/officeart/2005/8/layout/vList2"/>
    <dgm:cxn modelId="{F0B9C75A-5CBB-457B-ADBF-692985823B9E}" type="presParOf" srcId="{592ED906-D7CB-4091-9FD8-287BBF766344}" destId="{6BCECB75-F3BF-4372-8CFA-47A3C5B283E0}" srcOrd="5" destOrd="0" presId="urn:microsoft.com/office/officeart/2005/8/layout/vList2"/>
    <dgm:cxn modelId="{AA257059-CF07-4177-B83D-C72AB260AF89}" type="presParOf" srcId="{592ED906-D7CB-4091-9FD8-287BBF766344}" destId="{0CC065A8-2882-43DF-B299-CEFCA888A9E3}" srcOrd="6" destOrd="0" presId="urn:microsoft.com/office/officeart/2005/8/layout/vList2"/>
    <dgm:cxn modelId="{34370845-C44C-4780-8D56-000A420D197F}" type="presParOf" srcId="{592ED906-D7CB-4091-9FD8-287BBF766344}" destId="{44A74AAF-5C1E-4BF6-9DC7-5BD9C6BA63C0}" srcOrd="7" destOrd="0" presId="urn:microsoft.com/office/officeart/2005/8/layout/vList2"/>
    <dgm:cxn modelId="{B79CA18B-95ED-4ECD-A83A-95A619D6F944}" type="presParOf" srcId="{592ED906-D7CB-4091-9FD8-287BBF766344}" destId="{54C5756B-02C9-429A-B56C-4450B03985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972B8-7336-471C-B1C2-C70B96458902}">
      <dsp:nvSpPr>
        <dsp:cNvPr id="0" name=""/>
        <dsp:cNvSpPr/>
      </dsp:nvSpPr>
      <dsp:spPr>
        <a:xfrm>
          <a:off x="3482" y="0"/>
          <a:ext cx="7125442" cy="973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solidFill>
                <a:schemeClr val="tx1"/>
              </a:solidFill>
              <a:latin typeface="Book Antiqua" panose="02040602050305030304" pitchFamily="18" charset="0"/>
            </a:rPr>
            <a:t>KAP (KURUMSAL AKREDİTE PROGRAMI)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solidFill>
                <a:schemeClr val="tx1"/>
              </a:solidFill>
              <a:latin typeface="Book Antiqua" panose="02040602050305030304" pitchFamily="18" charset="0"/>
            </a:rPr>
            <a:t>BİLGİLENDİRME TOPLANTISI</a:t>
          </a:r>
        </a:p>
      </dsp:txBody>
      <dsp:txXfrm>
        <a:off x="3482" y="0"/>
        <a:ext cx="7125442" cy="973894"/>
      </dsp:txXfrm>
    </dsp:sp>
    <dsp:sp modelId="{75F65DA4-892A-4B4C-BAEE-73525D0CF1D7}">
      <dsp:nvSpPr>
        <dsp:cNvPr id="0" name=""/>
        <dsp:cNvSpPr/>
      </dsp:nvSpPr>
      <dsp:spPr>
        <a:xfrm>
          <a:off x="3482" y="973894"/>
          <a:ext cx="7125442" cy="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8F6D5-2BA9-423A-B56E-9D4FE1726ECD}">
      <dsp:nvSpPr>
        <dsp:cNvPr id="0" name=""/>
        <dsp:cNvSpPr/>
      </dsp:nvSpPr>
      <dsp:spPr>
        <a:xfrm>
          <a:off x="0" y="99134"/>
          <a:ext cx="10515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b="1" kern="1200"/>
            <a:t>A.1.4. İç kalite güvencesi mekanizmaları</a:t>
          </a:r>
          <a:endParaRPr lang="tr-TR" sz="4700" kern="1200"/>
        </a:p>
      </dsp:txBody>
      <dsp:txXfrm>
        <a:off x="55030" y="154164"/>
        <a:ext cx="10405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7B420-FC31-4710-B2B8-2002671728E4}">
      <dsp:nvSpPr>
        <dsp:cNvPr id="0" name=""/>
        <dsp:cNvSpPr/>
      </dsp:nvSpPr>
      <dsp:spPr>
        <a:xfrm>
          <a:off x="0" y="543654"/>
          <a:ext cx="10515600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/>
            <a:t>PUKÖ çevrimlerinin planlanması,</a:t>
          </a:r>
        </a:p>
      </dsp:txBody>
      <dsp:txXfrm>
        <a:off x="49176" y="592830"/>
        <a:ext cx="10417248" cy="909018"/>
      </dsp:txXfrm>
    </dsp:sp>
    <dsp:sp modelId="{5DFAFF3F-E2CB-4AAD-8D44-D9645CF6E568}">
      <dsp:nvSpPr>
        <dsp:cNvPr id="0" name=""/>
        <dsp:cNvSpPr/>
      </dsp:nvSpPr>
      <dsp:spPr>
        <a:xfrm>
          <a:off x="0" y="1671984"/>
          <a:ext cx="10515600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/>
            <a:t>Sorumluluklar ve yetkilerin tanımlanması, </a:t>
          </a:r>
        </a:p>
      </dsp:txBody>
      <dsp:txXfrm>
        <a:off x="49176" y="1721160"/>
        <a:ext cx="10417248" cy="909018"/>
      </dsp:txXfrm>
    </dsp:sp>
    <dsp:sp modelId="{E6231FF8-88F4-4762-9CF1-FF7D7473A85C}">
      <dsp:nvSpPr>
        <dsp:cNvPr id="0" name=""/>
        <dsp:cNvSpPr/>
      </dsp:nvSpPr>
      <dsp:spPr>
        <a:xfrm>
          <a:off x="0" y="2800314"/>
          <a:ext cx="10515600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/>
            <a:t>Gerçekleşen uygulamaların değerlendirilmesi,</a:t>
          </a:r>
        </a:p>
      </dsp:txBody>
      <dsp:txXfrm>
        <a:off x="49176" y="2849490"/>
        <a:ext cx="10417248" cy="9090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B84EE-E08D-4545-A0EB-C2530AA97C0E}">
      <dsp:nvSpPr>
        <dsp:cNvPr id="0" name=""/>
        <dsp:cNvSpPr/>
      </dsp:nvSpPr>
      <dsp:spPr>
        <a:xfrm>
          <a:off x="0" y="430"/>
          <a:ext cx="9601196" cy="6475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/>
            <a:t>PUKÖ DÖNGÜSÜ</a:t>
          </a:r>
          <a:endParaRPr lang="tr-TR" sz="2700" kern="1200" dirty="0"/>
        </a:p>
      </dsp:txBody>
      <dsp:txXfrm>
        <a:off x="31613" y="32043"/>
        <a:ext cx="9537970" cy="584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8E7C9-B288-4660-A876-0844EED9024B}">
      <dsp:nvSpPr>
        <dsp:cNvPr id="0" name=""/>
        <dsp:cNvSpPr/>
      </dsp:nvSpPr>
      <dsp:spPr>
        <a:xfrm>
          <a:off x="5319592" y="3343865"/>
          <a:ext cx="4952500" cy="167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             Değerlendirme Toplantısı        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Uygulamaların Kontrolü          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Göstergelerin izlenmesi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        Raporların değerlendirilmesi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kern="1200" dirty="0"/>
        </a:p>
      </dsp:txBody>
      <dsp:txXfrm>
        <a:off x="6842203" y="3800227"/>
        <a:ext cx="3393030" cy="1184785"/>
      </dsp:txXfrm>
    </dsp:sp>
    <dsp:sp modelId="{4445F49E-FD05-457E-A074-C31EB0DCB093}">
      <dsp:nvSpPr>
        <dsp:cNvPr id="0" name=""/>
        <dsp:cNvSpPr/>
      </dsp:nvSpPr>
      <dsp:spPr>
        <a:xfrm>
          <a:off x="652675" y="3438957"/>
          <a:ext cx="4660430" cy="167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İyileştirici –Önleyici Faaliyetler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Yeni planlamalar </a:t>
          </a:r>
        </a:p>
      </dsp:txBody>
      <dsp:txXfrm>
        <a:off x="689535" y="3895319"/>
        <a:ext cx="3188581" cy="1184785"/>
      </dsp:txXfrm>
    </dsp:sp>
    <dsp:sp modelId="{A9BD3B41-B6A7-40FB-A418-6F32228E9854}">
      <dsp:nvSpPr>
        <dsp:cNvPr id="0" name=""/>
        <dsp:cNvSpPr/>
      </dsp:nvSpPr>
      <dsp:spPr>
        <a:xfrm>
          <a:off x="5002576" y="0"/>
          <a:ext cx="4952500" cy="167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Planla  uyumlu faaliyetler</a:t>
          </a:r>
        </a:p>
      </dsp:txBody>
      <dsp:txXfrm>
        <a:off x="6525187" y="36860"/>
        <a:ext cx="3393030" cy="1184785"/>
      </dsp:txXfrm>
    </dsp:sp>
    <dsp:sp modelId="{AC8625D1-0A25-4F80-98DE-5CBC0A4A6620}">
      <dsp:nvSpPr>
        <dsp:cNvPr id="0" name=""/>
        <dsp:cNvSpPr/>
      </dsp:nvSpPr>
      <dsp:spPr>
        <a:xfrm>
          <a:off x="888676" y="0"/>
          <a:ext cx="4727341" cy="167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Stratejik Plan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Kurum Dış Değerlendirme 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İzleme Raporu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Kurum İç Değerlendirme 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Birim İç Değerlendirme Raporu doğrultusunda   </a:t>
          </a:r>
        </a:p>
      </dsp:txBody>
      <dsp:txXfrm>
        <a:off x="925536" y="36860"/>
        <a:ext cx="3235418" cy="1184785"/>
      </dsp:txXfrm>
    </dsp:sp>
    <dsp:sp modelId="{4B88A636-7FAB-43FD-BF35-A3C0DB357245}">
      <dsp:nvSpPr>
        <dsp:cNvPr id="0" name=""/>
        <dsp:cNvSpPr/>
      </dsp:nvSpPr>
      <dsp:spPr>
        <a:xfrm>
          <a:off x="3783877" y="654963"/>
          <a:ext cx="1787538" cy="1467867"/>
        </a:xfrm>
        <a:prstGeom prst="pieWedg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Planla</a:t>
          </a:r>
        </a:p>
      </dsp:txBody>
      <dsp:txXfrm>
        <a:off x="4307435" y="1084891"/>
        <a:ext cx="1263980" cy="1037939"/>
      </dsp:txXfrm>
    </dsp:sp>
    <dsp:sp modelId="{8AD424AB-1429-490E-B3A1-D6402AAC80A3}">
      <dsp:nvSpPr>
        <dsp:cNvPr id="0" name=""/>
        <dsp:cNvSpPr/>
      </dsp:nvSpPr>
      <dsp:spPr>
        <a:xfrm rot="5400000">
          <a:off x="5658229" y="542445"/>
          <a:ext cx="1467867" cy="1652803"/>
        </a:xfrm>
        <a:prstGeom prst="pieWedge">
          <a:avLst/>
        </a:prstGeom>
        <a:solidFill>
          <a:srgbClr val="9A57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</a:t>
          </a:r>
        </a:p>
      </dsp:txBody>
      <dsp:txXfrm rot="-5400000">
        <a:off x="5565762" y="1064841"/>
        <a:ext cx="1168708" cy="1037939"/>
      </dsp:txXfrm>
    </dsp:sp>
    <dsp:sp modelId="{EAF52A23-3A57-4AEB-A520-8A43358B142E}">
      <dsp:nvSpPr>
        <dsp:cNvPr id="0" name=""/>
        <dsp:cNvSpPr/>
      </dsp:nvSpPr>
      <dsp:spPr>
        <a:xfrm rot="10800000">
          <a:off x="5574775" y="2103779"/>
          <a:ext cx="1634730" cy="1564729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Kontrol Et-İzle  </a:t>
          </a:r>
        </a:p>
      </dsp:txBody>
      <dsp:txXfrm rot="10800000">
        <a:off x="5574775" y="2103779"/>
        <a:ext cx="1155929" cy="1106430"/>
      </dsp:txXfrm>
    </dsp:sp>
    <dsp:sp modelId="{8895824E-FC39-44C6-88D2-1631ECF4DBDB}">
      <dsp:nvSpPr>
        <dsp:cNvPr id="0" name=""/>
        <dsp:cNvSpPr/>
      </dsp:nvSpPr>
      <dsp:spPr>
        <a:xfrm rot="16200000">
          <a:off x="3886245" y="1995450"/>
          <a:ext cx="1564729" cy="1763266"/>
        </a:xfrm>
        <a:prstGeom prst="pieWedge">
          <a:avLst/>
        </a:prstGeom>
        <a:solidFill>
          <a:srgbClr val="4D79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</a:rPr>
            <a:t>Önlem Al-İyileştir</a:t>
          </a:r>
        </a:p>
      </dsp:txBody>
      <dsp:txXfrm rot="5400000">
        <a:off x="4303426" y="2094718"/>
        <a:ext cx="1246817" cy="1106430"/>
      </dsp:txXfrm>
    </dsp:sp>
    <dsp:sp modelId="{7677AF9B-273F-40C5-92B8-1BC0992F7F5F}">
      <dsp:nvSpPr>
        <dsp:cNvPr id="0" name=""/>
        <dsp:cNvSpPr/>
      </dsp:nvSpPr>
      <dsp:spPr>
        <a:xfrm>
          <a:off x="5327227" y="1699669"/>
          <a:ext cx="515215" cy="4182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BAA97-B03B-4B7F-9EC4-21B0DA9FD96A}">
      <dsp:nvSpPr>
        <dsp:cNvPr id="0" name=""/>
        <dsp:cNvSpPr/>
      </dsp:nvSpPr>
      <dsp:spPr>
        <a:xfrm rot="10800000">
          <a:off x="5327227" y="1961858"/>
          <a:ext cx="515215" cy="4182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EE974-AD01-43A6-9522-D0929BE63933}">
      <dsp:nvSpPr>
        <dsp:cNvPr id="0" name=""/>
        <dsp:cNvSpPr/>
      </dsp:nvSpPr>
      <dsp:spPr>
        <a:xfrm>
          <a:off x="0" y="9529"/>
          <a:ext cx="5774356" cy="1223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b="1" kern="1200"/>
            <a:t>PUKÖ Menüsü</a:t>
          </a:r>
          <a:endParaRPr lang="tr-TR" sz="5100" kern="1200"/>
        </a:p>
      </dsp:txBody>
      <dsp:txXfrm>
        <a:off x="59713" y="69242"/>
        <a:ext cx="5654930" cy="11038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371E-1A43-472C-9ED5-F964D12832E6}">
      <dsp:nvSpPr>
        <dsp:cNvPr id="0" name=""/>
        <dsp:cNvSpPr/>
      </dsp:nvSpPr>
      <dsp:spPr>
        <a:xfrm>
          <a:off x="0" y="231051"/>
          <a:ext cx="10515600" cy="863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/>
            <a:t>A.1.5. Kamuoyunu bilgilendirme ve hesap verebilirlik</a:t>
          </a:r>
          <a:endParaRPr lang="tr-TR" sz="3600" kern="1200"/>
        </a:p>
      </dsp:txBody>
      <dsp:txXfrm>
        <a:off x="42151" y="273202"/>
        <a:ext cx="10431298" cy="7791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6895-927E-4DAD-B5C1-AAADF2CA7CEC}">
      <dsp:nvSpPr>
        <dsp:cNvPr id="0" name=""/>
        <dsp:cNvSpPr/>
      </dsp:nvSpPr>
      <dsp:spPr>
        <a:xfrm>
          <a:off x="0" y="275949"/>
          <a:ext cx="10515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Kamuoyunu bilgilendirmede hangi kanalların nasıl kullanılacağının tasarlanması,</a:t>
          </a:r>
        </a:p>
      </dsp:txBody>
      <dsp:txXfrm>
        <a:off x="28100" y="304049"/>
        <a:ext cx="10459400" cy="519439"/>
      </dsp:txXfrm>
    </dsp:sp>
    <dsp:sp modelId="{932DF92F-64D1-4D47-AC1B-025D5D4F9925}">
      <dsp:nvSpPr>
        <dsp:cNvPr id="0" name=""/>
        <dsp:cNvSpPr/>
      </dsp:nvSpPr>
      <dsp:spPr>
        <a:xfrm>
          <a:off x="0" y="920709"/>
          <a:ext cx="10515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Sistematik olması,</a:t>
          </a:r>
        </a:p>
      </dsp:txBody>
      <dsp:txXfrm>
        <a:off x="28100" y="948809"/>
        <a:ext cx="10459400" cy="519439"/>
      </dsp:txXfrm>
    </dsp:sp>
    <dsp:sp modelId="{1998F7A4-12D0-4945-AAC2-BFFF03DCAE92}">
      <dsp:nvSpPr>
        <dsp:cNvPr id="0" name=""/>
        <dsp:cNvSpPr/>
      </dsp:nvSpPr>
      <dsp:spPr>
        <a:xfrm>
          <a:off x="0" y="1565469"/>
          <a:ext cx="10515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Web sayfalarının güncel olması,</a:t>
          </a:r>
        </a:p>
      </dsp:txBody>
      <dsp:txXfrm>
        <a:off x="28100" y="1593569"/>
        <a:ext cx="10459400" cy="519439"/>
      </dsp:txXfrm>
    </dsp:sp>
    <dsp:sp modelId="{D73E79AA-6F22-4628-BC03-3F7E40597482}">
      <dsp:nvSpPr>
        <dsp:cNvPr id="0" name=""/>
        <dsp:cNvSpPr/>
      </dsp:nvSpPr>
      <dsp:spPr>
        <a:xfrm>
          <a:off x="0" y="2210229"/>
          <a:ext cx="10515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İçe ve dışa hesap verme yöntemlerinin uygulanması,</a:t>
          </a:r>
        </a:p>
      </dsp:txBody>
      <dsp:txXfrm>
        <a:off x="28100" y="2238329"/>
        <a:ext cx="10459400" cy="519439"/>
      </dsp:txXfrm>
    </dsp:sp>
    <dsp:sp modelId="{9952DD48-7176-4791-95D5-55B8A7860726}">
      <dsp:nvSpPr>
        <dsp:cNvPr id="0" name=""/>
        <dsp:cNvSpPr/>
      </dsp:nvSpPr>
      <dsp:spPr>
        <a:xfrm>
          <a:off x="0" y="2854989"/>
          <a:ext cx="10515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Alınan geri beslemeler ile etkinliğin değerlendirilmesi,</a:t>
          </a:r>
        </a:p>
      </dsp:txBody>
      <dsp:txXfrm>
        <a:off x="28100" y="2883089"/>
        <a:ext cx="10459400" cy="519439"/>
      </dsp:txXfrm>
    </dsp:sp>
    <dsp:sp modelId="{64FED0E7-43C9-43D0-A044-44EE37791A60}">
      <dsp:nvSpPr>
        <dsp:cNvPr id="0" name=""/>
        <dsp:cNvSpPr/>
      </dsp:nvSpPr>
      <dsp:spPr>
        <a:xfrm>
          <a:off x="0" y="3499749"/>
          <a:ext cx="10515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Dış paydaşlar ile ilişkilerin değerlendirilmesi, </a:t>
          </a:r>
        </a:p>
      </dsp:txBody>
      <dsp:txXfrm>
        <a:off x="28100" y="3527849"/>
        <a:ext cx="10459400" cy="5194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8802F-F845-43C4-A39B-CF2999A3E882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/>
            <a:t>A.2. Misyon ve Stratejik Amaçlar</a:t>
          </a:r>
          <a:br>
            <a:rPr lang="tr-TR" sz="3300" b="1" kern="1200" dirty="0"/>
          </a:br>
          <a:r>
            <a:rPr lang="tr-TR" sz="3300" b="1" kern="1200" dirty="0"/>
            <a:t>A.2.1. Misyon, vizyon ve politikalar </a:t>
          </a:r>
          <a:endParaRPr lang="tr-TR" sz="3300" kern="1200" dirty="0"/>
        </a:p>
      </dsp:txBody>
      <dsp:txXfrm>
        <a:off x="64083" y="70494"/>
        <a:ext cx="10387434" cy="11845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796DF-266E-427F-ABD8-98DA5898DAE6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Misyon, vizyonun ve kalite politikasının tanımlanması,</a:t>
          </a:r>
        </a:p>
      </dsp:txBody>
      <dsp:txXfrm>
        <a:off x="65934" y="117700"/>
        <a:ext cx="10383732" cy="1218787"/>
      </dsp:txXfrm>
    </dsp:sp>
    <dsp:sp modelId="{97663D41-7012-48FC-9306-941B7FEF8E7D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Çalışanlarca bilinirliği ve paylaşılması, </a:t>
          </a:r>
        </a:p>
      </dsp:txBody>
      <dsp:txXfrm>
        <a:off x="65934" y="1566275"/>
        <a:ext cx="10383732" cy="1218787"/>
      </dsp:txXfrm>
    </dsp:sp>
    <dsp:sp modelId="{58F44E08-38F4-440A-801E-10D872A3D9E0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Eğitim ve öğretim, araştırma ve geliştirme, toplumsal katkı, uluslararasılaşma politikaları,</a:t>
          </a:r>
        </a:p>
      </dsp:txBody>
      <dsp:txXfrm>
        <a:off x="65934" y="3014850"/>
        <a:ext cx="10383732" cy="12187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BEB05-B6AF-4D40-BB0A-AC5255AF0E3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500" b="1" kern="1200"/>
            <a:t>A.2.2. Stratejik amaç ve hedefler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972B6-D23A-4B8A-B47F-C64A22034E6C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Book Antiqua" panose="02040602050305030304" pitchFamily="18" charset="0"/>
            </a:rPr>
            <a:t>LİDERLİK, YÖNETİM VE KALİTE</a:t>
          </a:r>
        </a:p>
      </dsp:txBody>
      <dsp:txXfrm rot="-5400000">
        <a:off x="3909687" y="313106"/>
        <a:ext cx="1202866" cy="1382606"/>
      </dsp:txXfrm>
    </dsp:sp>
    <dsp:sp modelId="{82B8A100-8B7C-478B-9D03-D5BA71F6B6CF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69A0F-5CD0-486A-A08E-366731F4022D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2022380" y="313106"/>
        <a:ext cx="1202866" cy="1382606"/>
      </dsp:txXfrm>
    </dsp:sp>
    <dsp:sp modelId="{64424AB8-E0AC-4EE5-B491-81534EC6AC75}">
      <dsp:nvSpPr>
        <dsp:cNvPr id="0" name=""/>
        <dsp:cNvSpPr/>
      </dsp:nvSpPr>
      <dsp:spPr>
        <a:xfrm rot="5400000">
          <a:off x="2559537" y="1726911"/>
          <a:ext cx="2008628" cy="19648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Book Antiqua" panose="02040602050305030304" pitchFamily="18" charset="0"/>
            </a:rPr>
            <a:t>EĞİTİM-ÖĞRETİM</a:t>
          </a:r>
        </a:p>
      </dsp:txBody>
      <dsp:txXfrm rot="-5400000">
        <a:off x="2905334" y="2036142"/>
        <a:ext cx="1317034" cy="1346382"/>
      </dsp:txXfrm>
    </dsp:sp>
    <dsp:sp modelId="{EB4C9365-C3B9-432C-A85D-29CBF4C7F105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52A35-F0E0-480E-A0AF-F0233BD49E0D}">
      <dsp:nvSpPr>
        <dsp:cNvPr id="0" name=""/>
        <dsp:cNvSpPr/>
      </dsp:nvSpPr>
      <dsp:spPr>
        <a:xfrm rot="5400000">
          <a:off x="4446844" y="1749445"/>
          <a:ext cx="2008628" cy="19197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Bookman Old Style" panose="02050604050505020204" pitchFamily="18" charset="0"/>
            </a:rPr>
            <a:t>TOPLUMSAL KATKI</a:t>
          </a:r>
        </a:p>
      </dsp:txBody>
      <dsp:txXfrm rot="-5400000">
        <a:off x="4804156" y="2032386"/>
        <a:ext cx="1294003" cy="1353894"/>
      </dsp:txXfrm>
    </dsp:sp>
    <dsp:sp modelId="{41D60F38-0C8C-4264-9F7A-5EC5225889D0}">
      <dsp:nvSpPr>
        <dsp:cNvPr id="0" name=""/>
        <dsp:cNvSpPr/>
      </dsp:nvSpPr>
      <dsp:spPr>
        <a:xfrm rot="5400000">
          <a:off x="3539379" y="3531445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Book Antiqua" panose="02040602050305030304" pitchFamily="18" charset="0"/>
            </a:rPr>
            <a:t>ARAŞTIRMA VE GELİŞTİRME</a:t>
          </a:r>
        </a:p>
      </dsp:txBody>
      <dsp:txXfrm rot="-5400000">
        <a:off x="3942260" y="3713895"/>
        <a:ext cx="1202866" cy="1382606"/>
      </dsp:txXfrm>
    </dsp:sp>
    <dsp:sp modelId="{61D99E14-7FF0-4FC9-9C52-271BAB705DB4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B9BEB-58D8-4B6E-BE4C-1CAB86D6F75D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C3733-84F5-4182-9F98-946EE88B10C4}">
      <dsp:nvSpPr>
        <dsp:cNvPr id="0" name=""/>
        <dsp:cNvSpPr/>
      </dsp:nvSpPr>
      <dsp:spPr>
        <a:xfrm>
          <a:off x="0" y="1649"/>
          <a:ext cx="10515600" cy="144053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Stratejik Plan </a:t>
          </a:r>
        </a:p>
      </dsp:txBody>
      <dsp:txXfrm>
        <a:off x="70321" y="71970"/>
        <a:ext cx="10374958" cy="1299891"/>
      </dsp:txXfrm>
    </dsp:sp>
    <dsp:sp modelId="{65908CA6-5623-4B4B-B2C9-D48DBA0ADE19}">
      <dsp:nvSpPr>
        <dsp:cNvPr id="0" name=""/>
        <dsp:cNvSpPr/>
      </dsp:nvSpPr>
      <dsp:spPr>
        <a:xfrm>
          <a:off x="0" y="1455402"/>
          <a:ext cx="10515600" cy="144053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Tüm paydaşların görüşlerinin alınması</a:t>
          </a:r>
        </a:p>
      </dsp:txBody>
      <dsp:txXfrm>
        <a:off x="70321" y="1525723"/>
        <a:ext cx="10374958" cy="1299891"/>
      </dsp:txXfrm>
    </dsp:sp>
    <dsp:sp modelId="{04CF841A-9F29-4362-BBC6-64A0F15C9A35}">
      <dsp:nvSpPr>
        <dsp:cNvPr id="0" name=""/>
        <dsp:cNvSpPr/>
      </dsp:nvSpPr>
      <dsp:spPr>
        <a:xfrm>
          <a:off x="0" y="2909154"/>
          <a:ext cx="10515600" cy="144053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Mevcut stratejik plan hazırlanırken bir öncekinin ayrıntılı değerlendirilmesi, yıllık gerçekleşmelerin takip edilerek kurullarda tartışılması ve gerekli önlemlerin alınması</a:t>
          </a:r>
        </a:p>
      </dsp:txBody>
      <dsp:txXfrm>
        <a:off x="70321" y="2979475"/>
        <a:ext cx="10374958" cy="12998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1F375-84D3-4672-82C5-CFC8D4EDA2B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/>
            <a:t>A.2.3. Performans yönetimi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27445-F23F-449D-8D46-8523DC073BBA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Tüm temel etkinlikleri kapsayan kurumsal (genel, anahtar vb.) performans göstergelerinin tanımlanması,</a:t>
          </a:r>
        </a:p>
      </dsp:txBody>
      <dsp:txXfrm>
        <a:off x="66025" y="114994"/>
        <a:ext cx="10383550" cy="1220470"/>
      </dsp:txXfrm>
    </dsp:sp>
    <dsp:sp modelId="{7B7E8315-5F4D-4B8C-8B43-44328B79891B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Performans göstergelerinin iç kalite güvencesi sistemi ile ilişkilendirilmesi,</a:t>
          </a:r>
        </a:p>
      </dsp:txBody>
      <dsp:txXfrm>
        <a:off x="66025" y="1565434"/>
        <a:ext cx="10383550" cy="1220470"/>
      </dsp:txXfrm>
    </dsp:sp>
    <dsp:sp modelId="{562B8570-2FF0-4593-90C7-45356DF85ACD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Göstergelerin kararlara yansıtılması, </a:t>
          </a:r>
        </a:p>
      </dsp:txBody>
      <dsp:txXfrm>
        <a:off x="66025" y="3015873"/>
        <a:ext cx="10383550" cy="12204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550BE-ECC5-435A-B2F5-8A2281B8FFC0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/>
            <a:t>A.3. Yönetim Sistemleri</a:t>
          </a:r>
          <a:br>
            <a:rPr lang="tr-TR" sz="3300" b="1" kern="1200"/>
          </a:br>
          <a:r>
            <a:rPr lang="tr-TR" sz="3300" b="1" kern="1200"/>
            <a:t>A.3.1. Bilgi yönetim sistemi </a:t>
          </a:r>
          <a:endParaRPr lang="tr-TR" sz="3300" kern="1200"/>
        </a:p>
      </dsp:txBody>
      <dsp:txXfrm>
        <a:off x="64083" y="70494"/>
        <a:ext cx="10387434" cy="11845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CB3FC-3C42-4068-A502-0938765B3400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Süreçlere ilişkin verilerin toplanması, analiz edilmesi, raporlanması ve stratejik yönetim için kullanılması,</a:t>
          </a:r>
        </a:p>
      </dsp:txBody>
      <dsp:txXfrm>
        <a:off x="66025" y="114994"/>
        <a:ext cx="10383550" cy="1220470"/>
      </dsp:txXfrm>
    </dsp:sp>
    <dsp:sp modelId="{C26E3B71-943B-4A53-AEDB-DE187F46638C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Bilgi Yönetim Sistemlerinin entegre olması,</a:t>
          </a:r>
        </a:p>
      </dsp:txBody>
      <dsp:txXfrm>
        <a:off x="66025" y="1565434"/>
        <a:ext cx="10383550" cy="1220470"/>
      </dsp:txXfrm>
    </dsp:sp>
    <dsp:sp modelId="{6B90C538-9D50-4818-BE5A-69FF7A05B9AE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Kalite yönetim süreçlerini beslemesi,</a:t>
          </a:r>
        </a:p>
      </dsp:txBody>
      <dsp:txXfrm>
        <a:off x="66025" y="3015873"/>
        <a:ext cx="10383550" cy="12204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0ABEC-67FA-43F7-B4D1-62B0E0E80E3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/>
            <a:t>A.3.2. İnsan kaynakları yönetimi 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C1091-2918-4A4E-97F0-1E539AAC239C}">
      <dsp:nvSpPr>
        <dsp:cNvPr id="0" name=""/>
        <dsp:cNvSpPr/>
      </dsp:nvSpPr>
      <dsp:spPr>
        <a:xfrm>
          <a:off x="0" y="383560"/>
          <a:ext cx="10813026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İnsan kaynakları yönetimine ilişkin kurallar ve süreçlerin tanımlanması (Yetkinlik, işe alınma, hizmet içi eğitim, teşvik ve ödüllendirme </a:t>
          </a:r>
          <a:r>
            <a:rPr lang="tr-TR" sz="2900" kern="1200" dirty="0" err="1"/>
            <a:t>vb</a:t>
          </a:r>
          <a:r>
            <a:rPr lang="tr-TR" sz="2900" kern="1200" dirty="0"/>
            <a:t>).</a:t>
          </a:r>
        </a:p>
      </dsp:txBody>
      <dsp:txXfrm>
        <a:off x="56315" y="439875"/>
        <a:ext cx="10700396" cy="1040990"/>
      </dsp:txXfrm>
    </dsp:sp>
    <dsp:sp modelId="{AB5FF0F8-CF35-4AE1-A57E-EC49753C15DB}">
      <dsp:nvSpPr>
        <dsp:cNvPr id="0" name=""/>
        <dsp:cNvSpPr/>
      </dsp:nvSpPr>
      <dsp:spPr>
        <a:xfrm>
          <a:off x="0" y="1620700"/>
          <a:ext cx="10813026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Eğitim ve liyakat öncelikli kriterlerin belirlenmesi, yetkinliklerin arttırılması, </a:t>
          </a:r>
        </a:p>
      </dsp:txBody>
      <dsp:txXfrm>
        <a:off x="56315" y="1677015"/>
        <a:ext cx="10700396" cy="1040990"/>
      </dsp:txXfrm>
    </dsp:sp>
    <dsp:sp modelId="{CD3CA225-A497-46D3-8591-903E16BA2539}">
      <dsp:nvSpPr>
        <dsp:cNvPr id="0" name=""/>
        <dsp:cNvSpPr/>
      </dsp:nvSpPr>
      <dsp:spPr>
        <a:xfrm>
          <a:off x="0" y="2857840"/>
          <a:ext cx="10813026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Çalışan (akademik-idari) memnuniyet, şikayet ve önerilerinin değerlendirilmesi, </a:t>
          </a:r>
        </a:p>
      </dsp:txBody>
      <dsp:txXfrm>
        <a:off x="56315" y="2914155"/>
        <a:ext cx="10700396" cy="104099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A239-9645-4920-8AF8-9073D8D5F998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/>
            <a:t>A.3.3. Finansal yönetim</a:t>
          </a:r>
          <a:endParaRPr lang="tr-TR" sz="5500" kern="1200" dirty="0"/>
        </a:p>
      </dsp:txBody>
      <dsp:txXfrm>
        <a:off x="64397" y="67590"/>
        <a:ext cx="10386806" cy="11903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E45A-29D6-47D0-8A6A-79BAB74EF59D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Temel gelir ve gider kalemlerinin tanımlanması, değişimin izlenmesi,</a:t>
          </a:r>
        </a:p>
      </dsp:txBody>
      <dsp:txXfrm>
        <a:off x="48481" y="129892"/>
        <a:ext cx="10418638" cy="896166"/>
      </dsp:txXfrm>
    </dsp:sp>
    <dsp:sp modelId="{52720FA9-4F88-4614-A456-BCADF405E698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Kaynak dağılımı, kaynakların etkin-verimli kullanılması,  </a:t>
          </a:r>
        </a:p>
      </dsp:txBody>
      <dsp:txXfrm>
        <a:off x="48481" y="1195021"/>
        <a:ext cx="10418638" cy="896166"/>
      </dsp:txXfrm>
    </dsp:sp>
    <dsp:sp modelId="{1FE568CA-844D-439F-B5D6-EB3AF588466E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Finansal kaynakların yönetiminin stratejik plan ile uyumu, </a:t>
          </a:r>
        </a:p>
      </dsp:txBody>
      <dsp:txXfrm>
        <a:off x="48481" y="2260150"/>
        <a:ext cx="10418638" cy="896166"/>
      </dsp:txXfrm>
    </dsp:sp>
    <dsp:sp modelId="{290E4ACE-74C1-4EA3-A86D-DE873D969487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Finansal kaynakların yönetim süreçlerine ilişkin izleme ve iyileştirmelerin yapılması,</a:t>
          </a:r>
        </a:p>
      </dsp:txBody>
      <dsp:txXfrm>
        <a:off x="48481" y="3325278"/>
        <a:ext cx="10418638" cy="89616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E3F1A-C7D9-47A1-8094-513E2B241763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/>
            <a:t>A.3.4. Süreç yönetimi 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3007C-DBF9-44E2-88C4-8B336F349D0A}">
      <dsp:nvSpPr>
        <dsp:cNvPr id="0" name=""/>
        <dsp:cNvSpPr/>
      </dsp:nvSpPr>
      <dsp:spPr>
        <a:xfrm>
          <a:off x="0" y="87141"/>
          <a:ext cx="10515600" cy="11512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/>
            <a:t>Kurumsal Akreditasyon Programı (KAP)</a:t>
          </a:r>
          <a:endParaRPr lang="tr-TR" sz="4800" kern="1200"/>
        </a:p>
      </dsp:txBody>
      <dsp:txXfrm>
        <a:off x="56201" y="143342"/>
        <a:ext cx="10403198" cy="103887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4936-8D80-4664-9F7C-8C0A97C8EC71}">
      <dsp:nvSpPr>
        <dsp:cNvPr id="0" name=""/>
        <dsp:cNvSpPr/>
      </dsp:nvSpPr>
      <dsp:spPr>
        <a:xfrm>
          <a:off x="0" y="22534"/>
          <a:ext cx="9972365" cy="13903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/>
            <a:t>Tüm etkinliklere ait süreçlerin tanımlı olması,</a:t>
          </a:r>
        </a:p>
      </dsp:txBody>
      <dsp:txXfrm>
        <a:off x="67873" y="90407"/>
        <a:ext cx="9836619" cy="1254634"/>
      </dsp:txXfrm>
    </dsp:sp>
    <dsp:sp modelId="{33554CD4-A8E6-4CE6-8AE4-C2044ABB2415}">
      <dsp:nvSpPr>
        <dsp:cNvPr id="0" name=""/>
        <dsp:cNvSpPr/>
      </dsp:nvSpPr>
      <dsp:spPr>
        <a:xfrm>
          <a:off x="0" y="1513715"/>
          <a:ext cx="9972365" cy="13903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/>
            <a:t>Süreçlerdeki sorumlular, iş akışı, talimatlar, sorumlulukların belirlenmesi,</a:t>
          </a:r>
        </a:p>
      </dsp:txBody>
      <dsp:txXfrm>
        <a:off x="67873" y="1581588"/>
        <a:ext cx="9836619" cy="1254634"/>
      </dsp:txXfrm>
    </dsp:sp>
    <dsp:sp modelId="{E2CFAC97-C038-486C-AF20-76BC4117F4EB}">
      <dsp:nvSpPr>
        <dsp:cNvPr id="0" name=""/>
        <dsp:cNvSpPr/>
      </dsp:nvSpPr>
      <dsp:spPr>
        <a:xfrm>
          <a:off x="0" y="3004895"/>
          <a:ext cx="9972365" cy="13903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/>
            <a:t>Süreç iyileştirme döngüsünün kurulmuş olması,</a:t>
          </a:r>
        </a:p>
      </dsp:txBody>
      <dsp:txXfrm>
        <a:off x="67873" y="3072768"/>
        <a:ext cx="9836619" cy="125463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73D4-B41F-4886-BEDF-AED85E3A6C6E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/>
            <a:t>A.4. Paydaş Katılımı</a:t>
          </a:r>
          <a:br>
            <a:rPr lang="tr-TR" sz="3300" b="1" kern="1200" dirty="0"/>
          </a:br>
          <a:r>
            <a:rPr lang="tr-TR" sz="3300" b="1" kern="1200" dirty="0"/>
            <a:t>A.4.1. İç ve dış paydaş katılımı </a:t>
          </a:r>
          <a:endParaRPr lang="tr-TR" sz="3300" kern="1200" dirty="0"/>
        </a:p>
      </dsp:txBody>
      <dsp:txXfrm>
        <a:off x="64083" y="70494"/>
        <a:ext cx="10387434" cy="118457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43BD2-96AE-49AB-A210-DADF34CB08AF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İç ve dış paydaşların karar alma, yönetişim süreçlerine katılımının sağlanması,</a:t>
          </a:r>
        </a:p>
      </dsp:txBody>
      <dsp:txXfrm>
        <a:off x="66025" y="114994"/>
        <a:ext cx="10383550" cy="1220470"/>
      </dsp:txXfrm>
    </dsp:sp>
    <dsp:sp modelId="{10C6D44E-1410-41C9-9C20-A6474F9196D4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Uygulama örnekleri, özellikle öğrenci ve dış paydaş katılımı    (Anketler, odak grup toplantıları, çalıştaylar vb)</a:t>
          </a:r>
        </a:p>
      </dsp:txBody>
      <dsp:txXfrm>
        <a:off x="66025" y="1565434"/>
        <a:ext cx="10383550" cy="1220470"/>
      </dsp:txXfrm>
    </dsp:sp>
    <dsp:sp modelId="{43B6A319-1D9C-4E2B-84CE-7B7CF8161E19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Sonuçların değerlendirilmesi ve iyileştirmelerin gerçekleştirilmesi,</a:t>
          </a:r>
        </a:p>
      </dsp:txBody>
      <dsp:txXfrm>
        <a:off x="66025" y="3015873"/>
        <a:ext cx="10383550" cy="12204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4A5D-41F9-4169-804E-3024349FDF9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/>
            <a:t>A.4.2. Öğrenci geri bildirimleri 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E5DEF-D69B-4ABC-906B-F777FEE35C81}">
      <dsp:nvSpPr>
        <dsp:cNvPr id="0" name=""/>
        <dsp:cNvSpPr/>
      </dsp:nvSpPr>
      <dsp:spPr>
        <a:xfrm>
          <a:off x="0" y="61191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Öğrenci görüşünün (ders, dersin öğretim elemanı, diploma programı, hizmet ve genel memnuniyet seviyesi, vb) sistematik olarak ve çeşitli yollarla alınması, </a:t>
          </a:r>
        </a:p>
      </dsp:txBody>
      <dsp:txXfrm>
        <a:off x="48547" y="660466"/>
        <a:ext cx="10418506" cy="897406"/>
      </dsp:txXfrm>
    </dsp:sp>
    <dsp:sp modelId="{0B99E9BE-2DBF-4750-8B18-145D1234AEBF}">
      <dsp:nvSpPr>
        <dsp:cNvPr id="0" name=""/>
        <dsp:cNvSpPr/>
      </dsp:nvSpPr>
      <dsp:spPr>
        <a:xfrm>
          <a:off x="0" y="167841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Kullanılan yöntemlerin geçerli ve güvenilir olması, </a:t>
          </a:r>
        </a:p>
      </dsp:txBody>
      <dsp:txXfrm>
        <a:off x="48547" y="1726966"/>
        <a:ext cx="10418506" cy="897406"/>
      </dsp:txXfrm>
    </dsp:sp>
    <dsp:sp modelId="{1321EDED-BD9E-4285-AC9D-A0B6861F01A2}">
      <dsp:nvSpPr>
        <dsp:cNvPr id="0" name=""/>
        <dsp:cNvSpPr/>
      </dsp:nvSpPr>
      <dsp:spPr>
        <a:xfrm>
          <a:off x="0" y="274491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Öğrenci şikayetleri ve önerileri için muhtelif kanallar oluşturulması, </a:t>
          </a:r>
        </a:p>
      </dsp:txBody>
      <dsp:txXfrm>
        <a:off x="48547" y="2793466"/>
        <a:ext cx="10418506" cy="89740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100C5-BB59-4E0A-98A8-374C8183BDAD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/>
            <a:t>A.4.3. Mezun ilişkileri yönetimi </a:t>
          </a:r>
          <a:br>
            <a:rPr lang="tr-TR" sz="3300" b="1" kern="1200" dirty="0"/>
          </a:br>
          <a:endParaRPr lang="tr-TR" sz="3300" kern="1200" dirty="0"/>
        </a:p>
      </dsp:txBody>
      <dsp:txXfrm>
        <a:off x="64083" y="70494"/>
        <a:ext cx="10387434" cy="11845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8ECB2-C8C1-4D06-8CAD-23AAFD22629D}">
      <dsp:nvSpPr>
        <dsp:cNvPr id="0" name=""/>
        <dsp:cNvSpPr/>
      </dsp:nvSpPr>
      <dsp:spPr>
        <a:xfrm>
          <a:off x="0" y="13509"/>
          <a:ext cx="10515600" cy="4324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/>
            <a:t>Mezunların işe yerleşme, eğitime devam, gelir düzeyi, işveren/ mezun memnuniyeti gibi istihdam bilgilerinin sistematik ve kapsamlı olarak toplanması, değerlendirilmesi,  gelişme stratejilerinde kullanılması, </a:t>
          </a:r>
        </a:p>
      </dsp:txBody>
      <dsp:txXfrm>
        <a:off x="211096" y="224605"/>
        <a:ext cx="10093408" cy="390212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FD1B1-6B51-4DE4-B48D-FDE56E8F37D4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/>
            <a:t>A.5. </a:t>
          </a:r>
          <a:r>
            <a:rPr lang="tr-TR" sz="5500" b="1" kern="1200" dirty="0" err="1"/>
            <a:t>Uluslararasılaşma</a:t>
          </a:r>
          <a:endParaRPr lang="tr-TR" sz="5500" kern="1200" dirty="0"/>
        </a:p>
      </dsp:txBody>
      <dsp:txXfrm>
        <a:off x="64397" y="67590"/>
        <a:ext cx="10386806" cy="119038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C313-BE6A-453B-8D39-48CEBE46831E}">
      <dsp:nvSpPr>
        <dsp:cNvPr id="0" name=""/>
        <dsp:cNvSpPr/>
      </dsp:nvSpPr>
      <dsp:spPr>
        <a:xfrm>
          <a:off x="0" y="54459"/>
          <a:ext cx="10515600" cy="42424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/>
            <a:t>Kurumun uluslararasılaşma stratejisi ve hedefleri doğrultusunda süreçlerin yönetilmesi, organizasyonel yapılanmasının oluşturması ve sonuçlarını periyodik olarak izlenmesi.</a:t>
          </a:r>
        </a:p>
      </dsp:txBody>
      <dsp:txXfrm>
        <a:off x="207098" y="261557"/>
        <a:ext cx="10101404" cy="3828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7B68-6A18-440B-839E-22F8EAFD02F3}">
      <dsp:nvSpPr>
        <dsp:cNvPr id="0" name=""/>
        <dsp:cNvSpPr/>
      </dsp:nvSpPr>
      <dsp:spPr>
        <a:xfrm>
          <a:off x="2384839" y="0"/>
          <a:ext cx="5745921" cy="1325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/>
            <a:t>A.1. Liderlik ve Kalite</a:t>
          </a:r>
          <a:br>
            <a:rPr lang="tr-TR" sz="2900" b="1" kern="1200"/>
          </a:br>
          <a:r>
            <a:rPr lang="tr-TR" sz="2900" b="1" kern="1200"/>
            <a:t>A.1.1. Yönetim modeli ve idari yapı</a:t>
          </a:r>
          <a:endParaRPr lang="tr-TR" sz="2900" kern="1200"/>
        </a:p>
      </dsp:txBody>
      <dsp:txXfrm>
        <a:off x="2449548" y="64709"/>
        <a:ext cx="5616503" cy="1196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A83CB-06BE-4C6F-9BA2-0998DB1E3F2C}">
      <dsp:nvSpPr>
        <dsp:cNvPr id="0" name=""/>
        <dsp:cNvSpPr/>
      </dsp:nvSpPr>
      <dsp:spPr>
        <a:xfrm>
          <a:off x="0" y="846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ookman Old Style" panose="02050604050505020204" pitchFamily="18" charset="0"/>
            </a:rPr>
            <a:t>Yasal Düzenlemeler Çerçevesinde Kurumsal Yaklaşım, </a:t>
          </a:r>
        </a:p>
      </dsp:txBody>
      <dsp:txXfrm>
        <a:off x="31984" y="40453"/>
        <a:ext cx="10451632" cy="591232"/>
      </dsp:txXfrm>
    </dsp:sp>
    <dsp:sp modelId="{FF21B7DF-533E-4A9A-AA4C-2F27946F8A93}">
      <dsp:nvSpPr>
        <dsp:cNvPr id="0" name=""/>
        <dsp:cNvSpPr/>
      </dsp:nvSpPr>
      <dsp:spPr>
        <a:xfrm>
          <a:off x="0" y="74430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ookman Old Style" panose="02050604050505020204" pitchFamily="18" charset="0"/>
            </a:rPr>
            <a:t>Karar Verme Mekanizmaları,</a:t>
          </a:r>
        </a:p>
      </dsp:txBody>
      <dsp:txXfrm>
        <a:off x="31984" y="776293"/>
        <a:ext cx="10451632" cy="591232"/>
      </dsp:txXfrm>
    </dsp:sp>
    <dsp:sp modelId="{B2ACF990-4527-42DB-9633-4D712E558393}">
      <dsp:nvSpPr>
        <dsp:cNvPr id="0" name=""/>
        <dsp:cNvSpPr/>
      </dsp:nvSpPr>
      <dsp:spPr>
        <a:xfrm>
          <a:off x="0" y="148014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>
              <a:latin typeface="Bookman Old Style" panose="02050604050505020204" pitchFamily="18" charset="0"/>
            </a:rPr>
            <a:t>Kurulların Çok Sesliliği,</a:t>
          </a:r>
        </a:p>
      </dsp:txBody>
      <dsp:txXfrm>
        <a:off x="31984" y="1512133"/>
        <a:ext cx="10451632" cy="591232"/>
      </dsp:txXfrm>
    </dsp:sp>
    <dsp:sp modelId="{CE274671-F213-4641-93BE-30B430438925}">
      <dsp:nvSpPr>
        <dsp:cNvPr id="0" name=""/>
        <dsp:cNvSpPr/>
      </dsp:nvSpPr>
      <dsp:spPr>
        <a:xfrm>
          <a:off x="0" y="221598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>
              <a:latin typeface="Bookman Old Style" panose="02050604050505020204" pitchFamily="18" charset="0"/>
            </a:rPr>
            <a:t>Paydaşların Temsiliyeti, </a:t>
          </a:r>
        </a:p>
      </dsp:txBody>
      <dsp:txXfrm>
        <a:off x="31984" y="2247973"/>
        <a:ext cx="10451632" cy="591232"/>
      </dsp:txXfrm>
    </dsp:sp>
    <dsp:sp modelId="{549A10FE-B38F-4D97-ADF9-22824F242BB6}">
      <dsp:nvSpPr>
        <dsp:cNvPr id="0" name=""/>
        <dsp:cNvSpPr/>
      </dsp:nvSpPr>
      <dsp:spPr>
        <a:xfrm>
          <a:off x="0" y="295182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>
              <a:latin typeface="Bookman Old Style" panose="02050604050505020204" pitchFamily="18" charset="0"/>
            </a:rPr>
            <a:t>İletişim,</a:t>
          </a:r>
        </a:p>
      </dsp:txBody>
      <dsp:txXfrm>
        <a:off x="31984" y="2983813"/>
        <a:ext cx="10451632" cy="591232"/>
      </dsp:txXfrm>
    </dsp:sp>
    <dsp:sp modelId="{DCFC2959-AB2E-4505-8843-740032CE156C}">
      <dsp:nvSpPr>
        <dsp:cNvPr id="0" name=""/>
        <dsp:cNvSpPr/>
      </dsp:nvSpPr>
      <dsp:spPr>
        <a:xfrm>
          <a:off x="0" y="368766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ookman Old Style" panose="02050604050505020204" pitchFamily="18" charset="0"/>
            </a:rPr>
            <a:t>Rapor Verme </a:t>
          </a:r>
        </a:p>
      </dsp:txBody>
      <dsp:txXfrm>
        <a:off x="31984" y="3719653"/>
        <a:ext cx="10451632" cy="5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1CAC3-5911-49D3-8E25-3B3271F71EBA}">
      <dsp:nvSpPr>
        <dsp:cNvPr id="0" name=""/>
        <dsp:cNvSpPr/>
      </dsp:nvSpPr>
      <dsp:spPr>
        <a:xfrm>
          <a:off x="4153867" y="0"/>
          <a:ext cx="2207865" cy="1324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b="1" kern="1200" dirty="0"/>
            <a:t>A.1.2. Liderlik</a:t>
          </a:r>
          <a:endParaRPr lang="tr-TR" sz="3700" kern="1200" dirty="0"/>
        </a:p>
      </dsp:txBody>
      <dsp:txXfrm>
        <a:off x="4153867" y="0"/>
        <a:ext cx="2207865" cy="1324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4FBE-3FBC-41A6-8DE2-1B2BBE75B863}">
      <dsp:nvSpPr>
        <dsp:cNvPr id="0" name=""/>
        <dsp:cNvSpPr/>
      </dsp:nvSpPr>
      <dsp:spPr>
        <a:xfrm>
          <a:off x="0" y="5111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Liderlerinin kalite kültürü oluşturma konusunda sahipliği ve motivasyonu,</a:t>
          </a:r>
        </a:p>
      </dsp:txBody>
      <dsp:txXfrm>
        <a:off x="31613" y="36724"/>
        <a:ext cx="11525590" cy="584369"/>
      </dsp:txXfrm>
    </dsp:sp>
    <dsp:sp modelId="{4070A6F2-A59D-4304-BC15-147EE5470EEF}">
      <dsp:nvSpPr>
        <dsp:cNvPr id="0" name=""/>
        <dsp:cNvSpPr/>
      </dsp:nvSpPr>
      <dsp:spPr>
        <a:xfrm>
          <a:off x="0" y="730466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Çevik  liderlik yaklaşımı,</a:t>
          </a:r>
        </a:p>
      </dsp:txBody>
      <dsp:txXfrm>
        <a:off x="31613" y="762079"/>
        <a:ext cx="11525590" cy="584369"/>
      </dsp:txXfrm>
    </dsp:sp>
    <dsp:sp modelId="{34F14987-81BB-46A5-81CE-9EBA5C025037}">
      <dsp:nvSpPr>
        <dsp:cNvPr id="0" name=""/>
        <dsp:cNvSpPr/>
      </dsp:nvSpPr>
      <dsp:spPr>
        <a:xfrm>
          <a:off x="0" y="1455822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Koordinasyon kültürünün yerleşmesi,</a:t>
          </a:r>
        </a:p>
      </dsp:txBody>
      <dsp:txXfrm>
        <a:off x="31613" y="1487435"/>
        <a:ext cx="11525590" cy="584369"/>
      </dsp:txXfrm>
    </dsp:sp>
    <dsp:sp modelId="{34F32EFC-FE7B-4A52-B80C-E8A792F365E5}">
      <dsp:nvSpPr>
        <dsp:cNvPr id="0" name=""/>
        <dsp:cNvSpPr/>
      </dsp:nvSpPr>
      <dsp:spPr>
        <a:xfrm>
          <a:off x="0" y="2181177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Kurumun değerleri ve hedefleri doğrultusunda strateji belirlenmesi,</a:t>
          </a:r>
        </a:p>
      </dsp:txBody>
      <dsp:txXfrm>
        <a:off x="31613" y="2212790"/>
        <a:ext cx="11525590" cy="584369"/>
      </dsp:txXfrm>
    </dsp:sp>
    <dsp:sp modelId="{8FB0B1FC-99D3-40C3-BC78-CC05AB66E02A}">
      <dsp:nvSpPr>
        <dsp:cNvPr id="0" name=""/>
        <dsp:cNvSpPr/>
      </dsp:nvSpPr>
      <dsp:spPr>
        <a:xfrm>
          <a:off x="0" y="2906532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Yetki paylaşımı, </a:t>
          </a:r>
        </a:p>
      </dsp:txBody>
      <dsp:txXfrm>
        <a:off x="31613" y="2938145"/>
        <a:ext cx="11525590" cy="584369"/>
      </dsp:txXfrm>
    </dsp:sp>
    <dsp:sp modelId="{CBBDDFBE-9CA8-401C-9B28-956800757204}">
      <dsp:nvSpPr>
        <dsp:cNvPr id="0" name=""/>
        <dsp:cNvSpPr/>
      </dsp:nvSpPr>
      <dsp:spPr>
        <a:xfrm>
          <a:off x="0" y="3631887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Birimler ile yönetim arasında etkin bir iletişim ağının oluşturulması,</a:t>
          </a:r>
        </a:p>
      </dsp:txBody>
      <dsp:txXfrm>
        <a:off x="31613" y="3663500"/>
        <a:ext cx="11525590" cy="584369"/>
      </dsp:txXfrm>
    </dsp:sp>
    <dsp:sp modelId="{40819D3F-DD85-4270-87B2-D267CE73A4E4}">
      <dsp:nvSpPr>
        <dsp:cNvPr id="0" name=""/>
        <dsp:cNvSpPr/>
      </dsp:nvSpPr>
      <dsp:spPr>
        <a:xfrm>
          <a:off x="0" y="4357242"/>
          <a:ext cx="1158881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Liderlik ve kalite güvencesi kültürünün içselleştirilmesi. </a:t>
          </a:r>
        </a:p>
      </dsp:txBody>
      <dsp:txXfrm>
        <a:off x="31613" y="4388855"/>
        <a:ext cx="11525590" cy="584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7DC37-5DDD-4141-B800-AC8FD6823652}">
      <dsp:nvSpPr>
        <dsp:cNvPr id="0" name=""/>
        <dsp:cNvSpPr/>
      </dsp:nvSpPr>
      <dsp:spPr>
        <a:xfrm>
          <a:off x="0" y="51164"/>
          <a:ext cx="10515600" cy="1223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b="1" kern="1200"/>
            <a:t>A.1.3. Kurumsal dönüşüm kapasitesi</a:t>
          </a:r>
          <a:endParaRPr lang="tr-TR" sz="5100" kern="1200"/>
        </a:p>
      </dsp:txBody>
      <dsp:txXfrm>
        <a:off x="59713" y="110877"/>
        <a:ext cx="10396174" cy="11038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7E12-6EA9-4990-97E7-4B3072710864}">
      <dsp:nvSpPr>
        <dsp:cNvPr id="0" name=""/>
        <dsp:cNvSpPr/>
      </dsp:nvSpPr>
      <dsp:spPr>
        <a:xfrm>
          <a:off x="0" y="434490"/>
          <a:ext cx="110811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Yükseköğretim Ekosistemi İçerisindeki Değişimler, </a:t>
          </a:r>
        </a:p>
      </dsp:txBody>
      <dsp:txXfrm>
        <a:off x="31613" y="466103"/>
        <a:ext cx="11017930" cy="584369"/>
      </dsp:txXfrm>
    </dsp:sp>
    <dsp:sp modelId="{313C79ED-9A1F-4587-84E3-2CD3AC468AA5}">
      <dsp:nvSpPr>
        <dsp:cNvPr id="0" name=""/>
        <dsp:cNvSpPr/>
      </dsp:nvSpPr>
      <dsp:spPr>
        <a:xfrm>
          <a:off x="0" y="1159845"/>
          <a:ext cx="110811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Küresel Eğilimler, </a:t>
          </a:r>
        </a:p>
      </dsp:txBody>
      <dsp:txXfrm>
        <a:off x="31613" y="1191458"/>
        <a:ext cx="11017930" cy="584369"/>
      </dsp:txXfrm>
    </dsp:sp>
    <dsp:sp modelId="{A7A2605A-1455-4034-9593-B1A02D0BEBEE}">
      <dsp:nvSpPr>
        <dsp:cNvPr id="0" name=""/>
        <dsp:cNvSpPr/>
      </dsp:nvSpPr>
      <dsp:spPr>
        <a:xfrm>
          <a:off x="0" y="1885200"/>
          <a:ext cx="110811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Ulusal Hedefler ve Paydaş Beklentileri, </a:t>
          </a:r>
        </a:p>
      </dsp:txBody>
      <dsp:txXfrm>
        <a:off x="31613" y="1916813"/>
        <a:ext cx="11017930" cy="584369"/>
      </dsp:txXfrm>
    </dsp:sp>
    <dsp:sp modelId="{0CC065A8-2882-43DF-B299-CEFCA888A9E3}">
      <dsp:nvSpPr>
        <dsp:cNvPr id="0" name=""/>
        <dsp:cNvSpPr/>
      </dsp:nvSpPr>
      <dsp:spPr>
        <a:xfrm>
          <a:off x="0" y="2610555"/>
          <a:ext cx="110811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Çevik Yönetim Yetkinliği,</a:t>
          </a:r>
        </a:p>
      </dsp:txBody>
      <dsp:txXfrm>
        <a:off x="31613" y="2642168"/>
        <a:ext cx="11017930" cy="584369"/>
      </dsp:txXfrm>
    </dsp:sp>
    <dsp:sp modelId="{54C5756B-02C9-429A-B56C-4450B0398523}">
      <dsp:nvSpPr>
        <dsp:cNvPr id="0" name=""/>
        <dsp:cNvSpPr/>
      </dsp:nvSpPr>
      <dsp:spPr>
        <a:xfrm>
          <a:off x="0" y="3335910"/>
          <a:ext cx="1108115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Geleceğe Uyum İçin Değişim Yönetimi, Kıyaslama Yönetimi, Yenilik Yönetimi</a:t>
          </a:r>
        </a:p>
      </dsp:txBody>
      <dsp:txXfrm>
        <a:off x="31613" y="3367523"/>
        <a:ext cx="11017930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78EC85-3099-4BF7-AC3F-EE81567E8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1BD6185-616B-431B-9DB8-197C0546D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C23079-8A4C-493C-8D4E-8AA9AF5A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2B7A79-9D81-456C-95D1-9A699C76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6EFC72-6819-4241-A6B6-72DABA0A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4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48E9EE-856D-470B-842D-5F73F6B5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F2871F-17D6-4040-A4DC-D82BF3F24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191A59-84B6-4C40-AFB3-87A48C4B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C5EC33-F5B5-42C9-B28B-F91BB787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52BD0D-BBED-4D41-914D-6753C6A4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03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3170677-A27A-4139-9262-1C8E1E60A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8690B6-3976-458D-A903-A37821B03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01C886-FFAE-45E4-B69A-FDA9096E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951A8D-FCF9-45F1-BD94-9958EAB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9C6008-2A20-4A30-87B1-40D44680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7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59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D6BB39-4F59-4DF1-84FE-994C4B4D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5D2749-CADC-4314-A36F-F174758B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3B913A-D0AF-4ABF-ADC3-0B3F099B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02117E-8597-4A2C-A9EE-53AEF266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A0A4DE-207D-4927-942C-0BFE1463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66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0D63C6-FE09-45E2-AFA8-B2699654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C3F594-AB45-478A-9971-8C7ED196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6D5F44-CFF2-451B-8816-A20B7528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0B7A33-59F0-455E-93A7-878DDD33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A98569-BBD8-4C1B-8A7A-9B17AE80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2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0322F9-9100-4306-8DC6-7DCFEA76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EB8337-A4BF-4DE7-9B90-C9127AC2D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13A5A2-629A-4C3F-A9D4-7FD625C54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BD8FAC-C64C-4517-834B-7DA62911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D82620-1CFB-4E5A-BAD3-5E7134DB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11C438-8DDE-427D-9583-9A244D66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19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65DA5A-214E-4387-BA0F-5CA7F5DB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BA3613-D309-4EA5-9431-377978CEC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45E9E7-6418-4781-888E-05A6126F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1CFF8E9-D181-454D-A824-6AC3C6D39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37239B-AA8D-440D-BA8F-4DF14ECC7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46DB62F-7759-4436-B292-E54FA26E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A4C71F-F71D-42BB-92CD-7B9A680D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0E0C9B6-E7CA-49DE-842B-5F412B07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48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AF57A9-823A-44CF-A7CA-B6B3F0C0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5925155-2C92-45CA-B7EE-1B2FD15D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557C23-C6F2-4EE4-AD7E-09AB58DD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7E5400D-3A1E-460C-896A-439017EB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8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AA531EA-C10D-43B3-A166-1CA79C2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E80577-6FBD-45B6-B1CA-AF52D194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47416B-3C98-414C-9582-AC450C7F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0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6AE22E-4D93-4BA2-816D-584929C0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C79E1E-5CB9-41B6-8BF3-EE798F01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2C7440-61BD-4C0B-99B3-A7931E730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3F7D0F-86B5-4E29-A029-F3ACD80A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B1054F3-9703-4B10-B4D2-177A261B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23FA26-CF5E-48A3-81B2-F539E453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6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156D0-608C-4D65-A666-9D6E4507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748083-4D54-40B7-82E9-DF8FBD1D8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DE9F4F7-EBF6-4825-85E2-E92CE4609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693EA1-3644-4231-AE1B-5249E2D5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FBC062-EFB8-4995-B68C-D2C247CB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C159DD-427F-454E-8071-7394DD75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8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67EE7B0-ECF0-4BE3-805B-D98433C8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684192-F8CA-407B-97F5-526C3DD5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943896-06F6-4B8B-931A-3AE92CBED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E876-9C44-4B19-9209-40B9C297C9BF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09A053-6256-4D52-A93F-9886A633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6CF3DD-6AC1-4CCE-B382-56F94158E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E41C-9D38-47A8-9C2D-D4D2A925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70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9EB6DAF-7F8C-4901-86F1-42F60C90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603898"/>
              </p:ext>
            </p:extLst>
          </p:nvPr>
        </p:nvGraphicFramePr>
        <p:xfrm>
          <a:off x="2528272" y="310896"/>
          <a:ext cx="7132408" cy="97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306DEC8F-66A8-4E6F-9F89-DAFCC21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525991"/>
              </p:ext>
            </p:extLst>
          </p:nvPr>
        </p:nvGraphicFramePr>
        <p:xfrm>
          <a:off x="-951807" y="13818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Resim 13">
            <a:extLst>
              <a:ext uri="{FF2B5EF4-FFF2-40B4-BE49-F238E27FC236}">
                <a16:creationId xmlns:a16="http://schemas.microsoft.com/office/drawing/2014/main" id="{C048AC60-2413-4586-81F8-29449F331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96" y="1273161"/>
            <a:ext cx="2987432" cy="29325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20713D-4A21-4725-8C29-C1BCA9DD763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/>
          <a:stretch/>
        </p:blipFill>
        <p:spPr>
          <a:xfrm>
            <a:off x="7057480" y="4205694"/>
            <a:ext cx="2071829" cy="20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30" y="307817"/>
            <a:ext cx="11574856" cy="60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19" y="0"/>
            <a:ext cx="11978182" cy="61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31" y="294069"/>
            <a:ext cx="11736248" cy="59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697" y="285014"/>
            <a:ext cx="11347008" cy="58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KİDR Sürüm 3.0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791" y="2172833"/>
            <a:ext cx="8826995" cy="33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69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tr-TR" sz="5200">
                <a:solidFill>
                  <a:schemeClr val="bg1"/>
                </a:solidFill>
              </a:rPr>
              <a:t>LİDERLİK, </a:t>
            </a:r>
            <a:br>
              <a:rPr lang="tr-TR" sz="5200">
                <a:solidFill>
                  <a:schemeClr val="bg1"/>
                </a:solidFill>
              </a:rPr>
            </a:br>
            <a:r>
              <a:rPr lang="tr-TR" sz="5200">
                <a:solidFill>
                  <a:schemeClr val="bg1"/>
                </a:solidFill>
              </a:rPr>
              <a:t>YÖNETİM VE </a:t>
            </a:r>
            <a:br>
              <a:rPr lang="tr-TR" sz="5200">
                <a:solidFill>
                  <a:schemeClr val="bg1"/>
                </a:solidFill>
              </a:rPr>
            </a:br>
            <a:r>
              <a:rPr lang="tr-TR" sz="5200">
                <a:solidFill>
                  <a:schemeClr val="bg1"/>
                </a:solidFill>
              </a:rPr>
              <a:t>KALİTE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03" name="Freeform: Shape 276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Freeform: Shape 277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5" name="Freeform: Shape 275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481" b="-1"/>
          <a:stretch/>
        </p:blipFill>
        <p:spPr>
          <a:xfrm>
            <a:off x="413544" y="2129631"/>
            <a:ext cx="2598738" cy="2598739"/>
          </a:xfrm>
          <a:prstGeom prst="rect">
            <a:avLst/>
          </a:prstGeom>
        </p:spPr>
      </p:pic>
      <p:grpSp>
        <p:nvGrpSpPr>
          <p:cNvPr id="306" name="Group 279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7" name="Group 280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Freeform: Shape 285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9" name="Group 281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0" name="Freeform: Shape 283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" b="1"/>
          <a:stretch/>
        </p:blipFill>
        <p:spPr>
          <a:xfrm>
            <a:off x="9201944" y="2119312"/>
            <a:ext cx="2619375" cy="26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1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273FE601-94A2-4697-84CE-78DC0EC95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67006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5F2C284A-DC91-41F3-9643-FDFB8EFF44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4267614"/>
              </p:ext>
            </p:extLst>
          </p:nvPr>
        </p:nvGraphicFramePr>
        <p:xfrm>
          <a:off x="412687" y="184373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156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720183A8-3284-41BE-B703-5A5131862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1909"/>
              </p:ext>
            </p:extLst>
          </p:nvPr>
        </p:nvGraphicFramePr>
        <p:xfrm>
          <a:off x="838200" y="20149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E237C82C-B9B0-4549-ADE0-9FE31381A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544787"/>
              </p:ext>
            </p:extLst>
          </p:nvPr>
        </p:nvGraphicFramePr>
        <p:xfrm>
          <a:off x="301592" y="1646555"/>
          <a:ext cx="11588816" cy="500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527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77381E9-25E5-4297-A9FD-682754059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68640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FBEA06B4-4E05-49B6-96F2-EAFF495C1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3509"/>
              </p:ext>
            </p:extLst>
          </p:nvPr>
        </p:nvGraphicFramePr>
        <p:xfrm>
          <a:off x="404262" y="1905802"/>
          <a:ext cx="11081156" cy="441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6262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50C8B72-71B0-4DB8-A3AB-BB80E16B0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24221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C6855FF-1229-46C1-AD8C-E1B19F5FF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654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390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3E3CA-B194-44CE-BA47-A45F1F1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https://qr.cumhuriyet.edu.tr/4ekmks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002EECD-1A19-4FA6-950A-610AC3361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36" y="1854501"/>
            <a:ext cx="4003727" cy="4351338"/>
          </a:xfrm>
        </p:spPr>
      </p:pic>
    </p:spTree>
    <p:extLst>
      <p:ext uri="{BB962C8B-B14F-4D97-AF65-F5344CB8AC3E}">
        <p14:creationId xmlns:p14="http://schemas.microsoft.com/office/powerpoint/2010/main" val="178740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9F4A1FDE-399D-4DF9-98F6-296046D5F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162947"/>
              </p:ext>
            </p:extLst>
          </p:nvPr>
        </p:nvGraphicFramePr>
        <p:xfrm>
          <a:off x="1170274" y="283813"/>
          <a:ext cx="9601196" cy="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0162"/>
              </p:ext>
            </p:extLst>
          </p:nvPr>
        </p:nvGraphicFramePr>
        <p:xfrm>
          <a:off x="712269" y="1106906"/>
          <a:ext cx="10843754" cy="524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ikdörtgen 2"/>
          <p:cNvSpPr/>
          <p:nvPr/>
        </p:nvSpPr>
        <p:spPr>
          <a:xfrm>
            <a:off x="9328116" y="2641703"/>
            <a:ext cx="1295400" cy="6506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Kayıt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328116" y="3429000"/>
            <a:ext cx="1295400" cy="677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Kanıt</a:t>
            </a:r>
          </a:p>
        </p:txBody>
      </p:sp>
    </p:spTree>
    <p:extLst>
      <p:ext uri="{BB962C8B-B14F-4D97-AF65-F5344CB8AC3E}">
        <p14:creationId xmlns:p14="http://schemas.microsoft.com/office/powerpoint/2010/main" val="117805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754D334F-6EDC-4DA2-B954-65F0DEF76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831419"/>
              </p:ext>
            </p:extLst>
          </p:nvPr>
        </p:nvGraphicFramePr>
        <p:xfrm>
          <a:off x="838200" y="365126"/>
          <a:ext cx="5774356" cy="124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1787305"/>
            <a:ext cx="9653337" cy="45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51C2DE02-0547-42E8-BD17-0EC9090DC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39158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98105A4-866B-4BA2-B05B-FA4B75C2B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9574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340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D524FBAF-1AAA-4B80-B5DD-E8F6FE4B9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36548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82AE6BB-6923-481B-AFA5-F5D47313E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022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841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5A571B7-0ED0-407B-A3F1-BF29D2798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79736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60EE9EE6-538D-4E06-9551-8FFB2FBDB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947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27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A0BAF79E-A5C1-4CA2-BCF6-68A84F74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05782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710B3B9-F41B-4B4A-9346-58585C423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1980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8891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145A4BE6-5730-4A27-A591-9289BBDAE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67713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531DE048-2E3D-4430-8B32-99A6F28A1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7151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68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107B54E-891B-4A77-9B50-61FA3791C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1562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3D59304-6E1A-4FCD-8834-641A6E506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80789"/>
              </p:ext>
            </p:extLst>
          </p:nvPr>
        </p:nvGraphicFramePr>
        <p:xfrm>
          <a:off x="838200" y="1917290"/>
          <a:ext cx="10813026" cy="43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9887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ABDB2BA-1824-4AD2-A640-511D54093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18769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3745C29-6CBC-40FC-8A6F-E5FEC8BE1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94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3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4CD6170D-7BFD-4CB4-A579-75F7C5D15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19585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8D4AD2C7-197C-4CFA-A635-C7904AB38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94780"/>
              </p:ext>
            </p:extLst>
          </p:nvPr>
        </p:nvGraphicFramePr>
        <p:xfrm>
          <a:off x="934064" y="1690688"/>
          <a:ext cx="9972365" cy="441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864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2955" y="365125"/>
            <a:ext cx="11248103" cy="2584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Bookman Old Style" panose="02050604050505020204" pitchFamily="18" charset="0"/>
              </a:rPr>
              <a:t>“Yükseköğretim Kalite Güvencesi ve Yükseköğretim Kalite Kurulu Yönetmeliğinde Değişiklik Yapılmasına Dair Yönetmelik”, 11 Kasım 2021 tarihli ve 31656 sayılı Resmî </a:t>
            </a:r>
            <a:r>
              <a:rPr lang="tr-TR" sz="2400" dirty="0" err="1">
                <a:latin typeface="Bookman Old Style" panose="02050604050505020204" pitchFamily="18" charset="0"/>
              </a:rPr>
              <a:t>Gazete’de</a:t>
            </a:r>
            <a:r>
              <a:rPr lang="tr-TR" sz="2400" dirty="0">
                <a:latin typeface="Bookman Old Style" panose="02050604050505020204" pitchFamily="18" charset="0"/>
              </a:rPr>
              <a:t> yayımlanarak yürürlüğe girdi.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2" t="12697" r="12437" b="38865"/>
          <a:stretch/>
        </p:blipFill>
        <p:spPr>
          <a:xfrm>
            <a:off x="1406013" y="2834382"/>
            <a:ext cx="9934993" cy="36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1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0A7F1D2-AE23-4252-9FF8-0B22932BA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26035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78C3A44-955E-4822-A497-A2095ABE2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7018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2081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8A32998C-28A1-457F-AA63-E30AD9C5C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69516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1DC00D8D-4227-4188-8ECB-49EC607DA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267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4291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2FDD995C-014C-4B5F-B816-3C0AC7ECE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0634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A38C4F3-4C50-4D19-9FDE-B34EEAADB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1951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633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157288A0-8746-46EF-B751-954A3C5FA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76724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C764EA7-4FCA-47A2-A48F-2A946048E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2049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8240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3E3CA-B194-44CE-BA47-A45F1F1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https://qr.cumhuriyet.edu.tr/4ekmks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002EECD-1A19-4FA6-950A-610AC3361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36" y="1854501"/>
            <a:ext cx="4003727" cy="4351338"/>
          </a:xfrm>
        </p:spPr>
      </p:pic>
    </p:spTree>
    <p:extLst>
      <p:ext uri="{BB962C8B-B14F-4D97-AF65-F5344CB8AC3E}">
        <p14:creationId xmlns:p14="http://schemas.microsoft.com/office/powerpoint/2010/main" val="4075651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98" name="Oval 12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3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5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Oval 1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6F2CF129-8D3F-408E-BFF7-61181AC17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0" y="709301"/>
            <a:ext cx="2150840" cy="211320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88622D-5F30-4AB2-93A1-DF512729D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/>
          <a:stretch/>
        </p:blipFill>
        <p:spPr>
          <a:xfrm>
            <a:off x="1137455" y="3904608"/>
            <a:ext cx="1924953" cy="1895767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4" name="İçerik Yer Tutucusu 2"/>
          <p:cNvSpPr>
            <a:spLocks noGrp="1"/>
          </p:cNvSpPr>
          <p:nvPr>
            <p:ph idx="1"/>
          </p:nvPr>
        </p:nvSpPr>
        <p:spPr>
          <a:xfrm>
            <a:off x="6477270" y="941462"/>
            <a:ext cx="5364201" cy="48273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TOPLANTIYA KATILIMINIZ İÇİN TEŞEKKÜR EDERİZ.</a:t>
            </a: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tr-T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KALİTE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376798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3CDCE4C-9DD2-4736-BADD-6D09F7E3C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44506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Bookman Old Style" panose="02050604050505020204" pitchFamily="18" charset="0"/>
              </a:rPr>
              <a:t>MADDE 21 </a:t>
            </a:r>
            <a:r>
              <a:rPr lang="tr-TR" dirty="0">
                <a:latin typeface="Bookman Old Style" panose="02050604050505020204" pitchFamily="18" charset="0"/>
              </a:rPr>
              <a:t>(7) Kurumsal akreditasyon programı kapsamına alınacak yükseköğretim kurumları, ilgili yılda başvuruları bulunanlar arasından Kurul tarafından seçilir. 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Bookman Old Style" panose="02050604050505020204" pitchFamily="18" charset="0"/>
              </a:rPr>
              <a:t>Kurumsal dış değerlendirme programı kapsamında değerlendirilen yükseköğretim kurumlarından, değerlendirmeyi izleyen </a:t>
            </a:r>
            <a:r>
              <a:rPr lang="tr-T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beş yıl içerisinde </a:t>
            </a:r>
            <a:r>
              <a:rPr lang="tr-TR" dirty="0">
                <a:latin typeface="Bookman Old Style" panose="02050604050505020204" pitchFamily="18" charset="0"/>
              </a:rPr>
              <a:t>kurumsal akreditasyon programına </a:t>
            </a:r>
            <a:r>
              <a:rPr lang="tr-T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başvuru yapmayanlar </a:t>
            </a:r>
            <a:r>
              <a:rPr lang="tr-TR" dirty="0">
                <a:latin typeface="Bookman Old Style" panose="02050604050505020204" pitchFamily="18" charset="0"/>
              </a:rPr>
              <a:t>Kurul tarafından </a:t>
            </a:r>
            <a:r>
              <a:rPr lang="tr-T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doğrudan</a:t>
            </a:r>
            <a:r>
              <a:rPr lang="tr-TR" dirty="0">
                <a:latin typeface="Bookman Old Style" panose="02050604050505020204" pitchFamily="18" charset="0"/>
              </a:rPr>
              <a:t> kurumsal </a:t>
            </a:r>
            <a:r>
              <a:rPr lang="tr-TR" dirty="0">
                <a:solidFill>
                  <a:schemeClr val="tx1"/>
                </a:solidFill>
                <a:latin typeface="Bookman Old Style" panose="02050604050505020204" pitchFamily="18" charset="0"/>
              </a:rPr>
              <a:t>akreditasyon programına </a:t>
            </a:r>
            <a:r>
              <a:rPr lang="tr-T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dahil edilir.</a:t>
            </a:r>
          </a:p>
        </p:txBody>
      </p:sp>
    </p:spTree>
    <p:extLst>
      <p:ext uri="{BB962C8B-B14F-4D97-AF65-F5344CB8AC3E}">
        <p14:creationId xmlns:p14="http://schemas.microsoft.com/office/powerpoint/2010/main" val="69353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96" y="153910"/>
            <a:ext cx="12247035" cy="65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48" y="135803"/>
            <a:ext cx="12008623" cy="61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54" y="384604"/>
            <a:ext cx="11288915" cy="58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71" y="-1"/>
            <a:ext cx="11807875" cy="60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120" y="235390"/>
            <a:ext cx="11593754" cy="62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680</Words>
  <Application>Microsoft Office PowerPoint</Application>
  <PresentationFormat>Geniş ekran</PresentationFormat>
  <Paragraphs>114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Book Antiqua</vt:lpstr>
      <vt:lpstr>Bookman Old Style</vt:lpstr>
      <vt:lpstr>Calibri</vt:lpstr>
      <vt:lpstr>Calibri Light</vt:lpstr>
      <vt:lpstr>Times New Roman</vt:lpstr>
      <vt:lpstr>Office Teması</vt:lpstr>
      <vt:lpstr> </vt:lpstr>
      <vt:lpstr>https://qr.cumhuriyet.edu.tr/4ekmks</vt:lpstr>
      <vt:lpstr>“Yükseköğretim Kalite Güvencesi ve Yükseköğretim Kalite Kurulu Yönetmeliğinde Değişiklik Yapılmasına Dair Yönetmelik”, 11 Kasım 2021 tarihli ve 31656 sayılı Resmî Gazete’de yayımlanarak yürürlüğe girdi.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KİDR Sürüm 3.0</vt:lpstr>
      <vt:lpstr>LİDERLİK,  YÖNETİM VE  KALİTE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https://qr.cumhuriyet.edu.tr/4ekmks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LİDERLİK, YÖNETİM ve KALİTE</dc:title>
  <dc:creator>Windows Kullanıcısı</dc:creator>
  <cp:lastModifiedBy>casper</cp:lastModifiedBy>
  <cp:revision>33</cp:revision>
  <dcterms:created xsi:type="dcterms:W3CDTF">2022-02-12T16:12:37Z</dcterms:created>
  <dcterms:modified xsi:type="dcterms:W3CDTF">2022-02-15T05:53:35Z</dcterms:modified>
</cp:coreProperties>
</file>