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374" r:id="rId2"/>
    <p:sldId id="360" r:id="rId3"/>
    <p:sldId id="372" r:id="rId4"/>
    <p:sldId id="375" r:id="rId5"/>
    <p:sldId id="368" r:id="rId6"/>
    <p:sldId id="371" r:id="rId7"/>
    <p:sldId id="256" r:id="rId8"/>
    <p:sldId id="259" r:id="rId9"/>
    <p:sldId id="257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373" r:id="rId27"/>
    <p:sldId id="276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51E27-39CA-4AAB-AC87-11472443FAA7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663464A-A686-425C-B786-B4D8FA59D03D}">
      <dgm:prSet custT="1"/>
      <dgm:spPr/>
      <dgm:t>
        <a:bodyPr/>
        <a:lstStyle/>
        <a:p>
          <a:pPr algn="ctr"/>
          <a:r>
            <a:rPr lang="tr-TR" sz="2400" dirty="0">
              <a:solidFill>
                <a:schemeClr val="tx1"/>
              </a:solidFill>
              <a:latin typeface="Book Antiqua" panose="02040602050305030304" pitchFamily="18" charset="0"/>
            </a:rPr>
            <a:t>KAP (KURUMSAL AKREDİTE PROGRAMI)</a:t>
          </a:r>
        </a:p>
        <a:p>
          <a:pPr algn="ctr"/>
          <a:r>
            <a:rPr lang="tr-TR" sz="2400" dirty="0">
              <a:solidFill>
                <a:schemeClr val="tx1"/>
              </a:solidFill>
              <a:latin typeface="Book Antiqua" panose="02040602050305030304" pitchFamily="18" charset="0"/>
            </a:rPr>
            <a:t>BİLGİLENDİRME TOPLANTISI</a:t>
          </a:r>
        </a:p>
      </dgm:t>
    </dgm:pt>
    <dgm:pt modelId="{35728AF4-E788-466E-96EC-DA3EFDE4775C}" type="parTrans" cxnId="{DAD6B75E-6641-45F6-8F59-FCA29590FBB6}">
      <dgm:prSet/>
      <dgm:spPr/>
      <dgm:t>
        <a:bodyPr/>
        <a:lstStyle/>
        <a:p>
          <a:endParaRPr lang="tr-TR"/>
        </a:p>
      </dgm:t>
    </dgm:pt>
    <dgm:pt modelId="{17614C74-0591-4B88-B1F5-8F30147FEEA3}" type="sibTrans" cxnId="{DAD6B75E-6641-45F6-8F59-FCA29590FBB6}">
      <dgm:prSet/>
      <dgm:spPr/>
      <dgm:t>
        <a:bodyPr/>
        <a:lstStyle/>
        <a:p>
          <a:endParaRPr lang="tr-TR"/>
        </a:p>
      </dgm:t>
    </dgm:pt>
    <dgm:pt modelId="{651A9A24-7214-4171-A58B-6BED5796EB8C}" type="pres">
      <dgm:prSet presAssocID="{F8A51E27-39CA-4AAB-AC87-11472443F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D2518B-74E6-46EE-9140-1F209C8019F9}" type="pres">
      <dgm:prSet presAssocID="{E663464A-A686-425C-B786-B4D8FA59D03D}" presName="composite" presStyleCnt="0"/>
      <dgm:spPr/>
    </dgm:pt>
    <dgm:pt modelId="{B23972B8-7336-471C-B1C2-C70B96458902}" type="pres">
      <dgm:prSet presAssocID="{E663464A-A686-425C-B786-B4D8FA59D03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F65DA4-892A-4B4C-BAEE-73525D0CF1D7}" type="pres">
      <dgm:prSet presAssocID="{E663464A-A686-425C-B786-B4D8FA59D0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F20E097-A26A-4C61-8D02-D92559DD3693}" type="presOf" srcId="{F8A51E27-39CA-4AAB-AC87-11472443FAA7}" destId="{651A9A24-7214-4171-A58B-6BED5796EB8C}" srcOrd="0" destOrd="0" presId="urn:microsoft.com/office/officeart/2005/8/layout/hList1"/>
    <dgm:cxn modelId="{DAD6B75E-6641-45F6-8F59-FCA29590FBB6}" srcId="{F8A51E27-39CA-4AAB-AC87-11472443FAA7}" destId="{E663464A-A686-425C-B786-B4D8FA59D03D}" srcOrd="0" destOrd="0" parTransId="{35728AF4-E788-466E-96EC-DA3EFDE4775C}" sibTransId="{17614C74-0591-4B88-B1F5-8F30147FEEA3}"/>
    <dgm:cxn modelId="{399DDA14-CF95-4751-BFDF-224C776C166C}" type="presOf" srcId="{E663464A-A686-425C-B786-B4D8FA59D03D}" destId="{B23972B8-7336-471C-B1C2-C70B96458902}" srcOrd="0" destOrd="0" presId="urn:microsoft.com/office/officeart/2005/8/layout/hList1"/>
    <dgm:cxn modelId="{AE8F8068-DCF8-48F7-84B8-2E9DFEDABAE6}" type="presParOf" srcId="{651A9A24-7214-4171-A58B-6BED5796EB8C}" destId="{FAD2518B-74E6-46EE-9140-1F209C8019F9}" srcOrd="0" destOrd="0" presId="urn:microsoft.com/office/officeart/2005/8/layout/hList1"/>
    <dgm:cxn modelId="{AFB23C22-67A1-4F15-B77A-E50E2B0CBC4E}" type="presParOf" srcId="{FAD2518B-74E6-46EE-9140-1F209C8019F9}" destId="{B23972B8-7336-471C-B1C2-C70B96458902}" srcOrd="0" destOrd="0" presId="urn:microsoft.com/office/officeart/2005/8/layout/hList1"/>
    <dgm:cxn modelId="{CA50FF82-7568-4DF8-B98B-30613EB700A4}" type="presParOf" srcId="{FAD2518B-74E6-46EE-9140-1F209C8019F9}" destId="{75F65DA4-892A-4B4C-BAEE-73525D0CF1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DC813E-E396-43FB-9FC0-3D1D37A3A83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FD21AA3A-0E14-4A84-869B-2544D638BC27}">
      <dgm:prSet/>
      <dgm:spPr/>
      <dgm:t>
        <a:bodyPr/>
        <a:lstStyle/>
        <a:p>
          <a:r>
            <a:rPr lang="tr-TR"/>
            <a:t>Program çıktıları ile ders kazanımlarının eşleştirmesi,</a:t>
          </a:r>
        </a:p>
      </dgm:t>
    </dgm:pt>
    <dgm:pt modelId="{FAC7EB20-2AA0-4410-8CED-11C61731FE5C}" type="parTrans" cxnId="{8DA16735-889D-4415-82A3-DCE38313FBB4}">
      <dgm:prSet/>
      <dgm:spPr/>
      <dgm:t>
        <a:bodyPr/>
        <a:lstStyle/>
        <a:p>
          <a:endParaRPr lang="tr-TR"/>
        </a:p>
      </dgm:t>
    </dgm:pt>
    <dgm:pt modelId="{C4397BBE-6211-4642-9652-5364879E6627}" type="sibTrans" cxnId="{8DA16735-889D-4415-82A3-DCE38313FBB4}">
      <dgm:prSet/>
      <dgm:spPr/>
      <dgm:t>
        <a:bodyPr/>
        <a:lstStyle/>
        <a:p>
          <a:endParaRPr lang="tr-TR"/>
        </a:p>
      </dgm:t>
    </dgm:pt>
    <dgm:pt modelId="{5389CE52-985F-4BDD-92B0-349D0D5B5879}">
      <dgm:prSet/>
      <dgm:spPr/>
      <dgm:t>
        <a:bodyPr/>
        <a:lstStyle/>
        <a:p>
          <a:r>
            <a:rPr lang="tr-TR"/>
            <a:t>Kazanımların bilişsel, duyuşsal ve devinimsel seviyeyi açıkça belirtmesi, </a:t>
          </a:r>
        </a:p>
      </dgm:t>
    </dgm:pt>
    <dgm:pt modelId="{7736214C-7095-4C9D-9BCF-2AE6EAF8FDC4}" type="parTrans" cxnId="{B81E9B3C-46E2-444A-839B-389B57D747BD}">
      <dgm:prSet/>
      <dgm:spPr/>
      <dgm:t>
        <a:bodyPr/>
        <a:lstStyle/>
        <a:p>
          <a:endParaRPr lang="tr-TR"/>
        </a:p>
      </dgm:t>
    </dgm:pt>
    <dgm:pt modelId="{70857BA3-D802-4CC9-B401-9B1E4C9FBD19}" type="sibTrans" cxnId="{B81E9B3C-46E2-444A-839B-389B57D747BD}">
      <dgm:prSet/>
      <dgm:spPr/>
      <dgm:t>
        <a:bodyPr/>
        <a:lstStyle/>
        <a:p>
          <a:endParaRPr lang="tr-TR"/>
        </a:p>
      </dgm:t>
    </dgm:pt>
    <dgm:pt modelId="{EAF041D8-72AB-45C2-BE1A-12EF695D54A5}">
      <dgm:prSet/>
      <dgm:spPr/>
      <dgm:t>
        <a:bodyPr/>
        <a:lstStyle/>
        <a:p>
          <a:r>
            <a:rPr lang="tr-TR"/>
            <a:t>Ders öğrenme kazanımlarının gerçekleştiğinin nasıl izleneceğine dair planlama yapılması,</a:t>
          </a:r>
        </a:p>
      </dgm:t>
    </dgm:pt>
    <dgm:pt modelId="{865B6A0F-A0E7-4DFD-8312-53AB1DFB7542}" type="parTrans" cxnId="{2BD272D8-9929-466F-A0CE-C06844154712}">
      <dgm:prSet/>
      <dgm:spPr/>
      <dgm:t>
        <a:bodyPr/>
        <a:lstStyle/>
        <a:p>
          <a:endParaRPr lang="tr-TR"/>
        </a:p>
      </dgm:t>
    </dgm:pt>
    <dgm:pt modelId="{857DFADE-EB5A-4AA3-8CF0-B065C5C57B0C}" type="sibTrans" cxnId="{2BD272D8-9929-466F-A0CE-C06844154712}">
      <dgm:prSet/>
      <dgm:spPr/>
      <dgm:t>
        <a:bodyPr/>
        <a:lstStyle/>
        <a:p>
          <a:endParaRPr lang="tr-TR"/>
        </a:p>
      </dgm:t>
    </dgm:pt>
    <dgm:pt modelId="{B45C101C-3AE0-4CC7-8469-1A2303675853}" type="pres">
      <dgm:prSet presAssocID="{1FDC813E-E396-43FB-9FC0-3D1D37A3A8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A0B499-5B2A-45A0-B6E2-EE0CAA0B798F}" type="pres">
      <dgm:prSet presAssocID="{FD21AA3A-0E14-4A84-869B-2544D638BC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D0F0D3-EC6F-480E-8E19-77F24575C3BF}" type="pres">
      <dgm:prSet presAssocID="{C4397BBE-6211-4642-9652-5364879E6627}" presName="spacer" presStyleCnt="0"/>
      <dgm:spPr/>
    </dgm:pt>
    <dgm:pt modelId="{6D90A91A-B26F-4CE5-B1E1-BA992437DD30}" type="pres">
      <dgm:prSet presAssocID="{5389CE52-985F-4BDD-92B0-349D0D5B58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483329-4A8F-46F5-9AAE-F65D4427C523}" type="pres">
      <dgm:prSet presAssocID="{70857BA3-D802-4CC9-B401-9B1E4C9FBD19}" presName="spacer" presStyleCnt="0"/>
      <dgm:spPr/>
    </dgm:pt>
    <dgm:pt modelId="{D21DA21A-1BA3-4CBF-B25F-4E97C16E23EB}" type="pres">
      <dgm:prSet presAssocID="{EAF041D8-72AB-45C2-BE1A-12EF695D54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9E3107-2342-4D8E-9BB6-2FCECAA37EDB}" type="presOf" srcId="{FD21AA3A-0E14-4A84-869B-2544D638BC27}" destId="{C2A0B499-5B2A-45A0-B6E2-EE0CAA0B798F}" srcOrd="0" destOrd="0" presId="urn:microsoft.com/office/officeart/2005/8/layout/vList2"/>
    <dgm:cxn modelId="{50E3C783-D4B3-4BEE-B006-D2E30C4470E9}" type="presOf" srcId="{5389CE52-985F-4BDD-92B0-349D0D5B5879}" destId="{6D90A91A-B26F-4CE5-B1E1-BA992437DD30}" srcOrd="0" destOrd="0" presId="urn:microsoft.com/office/officeart/2005/8/layout/vList2"/>
    <dgm:cxn modelId="{B81E9B3C-46E2-444A-839B-389B57D747BD}" srcId="{1FDC813E-E396-43FB-9FC0-3D1D37A3A83B}" destId="{5389CE52-985F-4BDD-92B0-349D0D5B5879}" srcOrd="1" destOrd="0" parTransId="{7736214C-7095-4C9D-9BCF-2AE6EAF8FDC4}" sibTransId="{70857BA3-D802-4CC9-B401-9B1E4C9FBD19}"/>
    <dgm:cxn modelId="{8DA16735-889D-4415-82A3-DCE38313FBB4}" srcId="{1FDC813E-E396-43FB-9FC0-3D1D37A3A83B}" destId="{FD21AA3A-0E14-4A84-869B-2544D638BC27}" srcOrd="0" destOrd="0" parTransId="{FAC7EB20-2AA0-4410-8CED-11C61731FE5C}" sibTransId="{C4397BBE-6211-4642-9652-5364879E6627}"/>
    <dgm:cxn modelId="{D6124EE2-297F-4265-B845-2BA71659B273}" type="presOf" srcId="{EAF041D8-72AB-45C2-BE1A-12EF695D54A5}" destId="{D21DA21A-1BA3-4CBF-B25F-4E97C16E23EB}" srcOrd="0" destOrd="0" presId="urn:microsoft.com/office/officeart/2005/8/layout/vList2"/>
    <dgm:cxn modelId="{2BD272D8-9929-466F-A0CE-C06844154712}" srcId="{1FDC813E-E396-43FB-9FC0-3D1D37A3A83B}" destId="{EAF041D8-72AB-45C2-BE1A-12EF695D54A5}" srcOrd="2" destOrd="0" parTransId="{865B6A0F-A0E7-4DFD-8312-53AB1DFB7542}" sibTransId="{857DFADE-EB5A-4AA3-8CF0-B065C5C57B0C}"/>
    <dgm:cxn modelId="{7A0CD002-941B-4DF4-8FE8-BA97CB04A62E}" type="presOf" srcId="{1FDC813E-E396-43FB-9FC0-3D1D37A3A83B}" destId="{B45C101C-3AE0-4CC7-8469-1A2303675853}" srcOrd="0" destOrd="0" presId="urn:microsoft.com/office/officeart/2005/8/layout/vList2"/>
    <dgm:cxn modelId="{49923EC2-7AF3-4B51-87AB-C543612A81C5}" type="presParOf" srcId="{B45C101C-3AE0-4CC7-8469-1A2303675853}" destId="{C2A0B499-5B2A-45A0-B6E2-EE0CAA0B798F}" srcOrd="0" destOrd="0" presId="urn:microsoft.com/office/officeart/2005/8/layout/vList2"/>
    <dgm:cxn modelId="{39B6EA93-E213-4767-A635-70A2D9ED8491}" type="presParOf" srcId="{B45C101C-3AE0-4CC7-8469-1A2303675853}" destId="{76D0F0D3-EC6F-480E-8E19-77F24575C3BF}" srcOrd="1" destOrd="0" presId="urn:microsoft.com/office/officeart/2005/8/layout/vList2"/>
    <dgm:cxn modelId="{F5E3B109-88CE-40CA-929A-CB64B18E8158}" type="presParOf" srcId="{B45C101C-3AE0-4CC7-8469-1A2303675853}" destId="{6D90A91A-B26F-4CE5-B1E1-BA992437DD30}" srcOrd="2" destOrd="0" presId="urn:microsoft.com/office/officeart/2005/8/layout/vList2"/>
    <dgm:cxn modelId="{0C709E37-E8B8-4E7B-9F35-E426C09B684B}" type="presParOf" srcId="{B45C101C-3AE0-4CC7-8469-1A2303675853}" destId="{DD483329-4A8F-46F5-9AAE-F65D4427C523}" srcOrd="3" destOrd="0" presId="urn:microsoft.com/office/officeart/2005/8/layout/vList2"/>
    <dgm:cxn modelId="{8352263F-BD0E-4971-B16E-8050E3C8BCA1}" type="presParOf" srcId="{B45C101C-3AE0-4CC7-8469-1A2303675853}" destId="{D21DA21A-1BA3-4CBF-B25F-4E97C16E23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FA76C7-A3C6-49F7-B4D5-43278B195E6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2E3CD249-7C1A-458A-A112-F475A461EAF8}">
      <dgm:prSet/>
      <dgm:spPr/>
      <dgm:t>
        <a:bodyPr/>
        <a:lstStyle/>
        <a:p>
          <a:r>
            <a:rPr lang="tr-TR" b="1"/>
            <a:t>B.1.4. Öğrenci iş yüküne dayalı ders tasarımı </a:t>
          </a:r>
          <a:endParaRPr lang="tr-TR"/>
        </a:p>
      </dgm:t>
    </dgm:pt>
    <dgm:pt modelId="{6E85C292-0A67-4D9B-89AE-8A5D0D935CDB}" type="parTrans" cxnId="{037A66C6-C274-4A54-8BBA-0755A1E0B469}">
      <dgm:prSet/>
      <dgm:spPr/>
      <dgm:t>
        <a:bodyPr/>
        <a:lstStyle/>
        <a:p>
          <a:endParaRPr lang="tr-TR"/>
        </a:p>
      </dgm:t>
    </dgm:pt>
    <dgm:pt modelId="{B89D0DEE-DAB3-496D-86AE-AD12781B9D29}" type="sibTrans" cxnId="{037A66C6-C274-4A54-8BBA-0755A1E0B469}">
      <dgm:prSet/>
      <dgm:spPr/>
      <dgm:t>
        <a:bodyPr/>
        <a:lstStyle/>
        <a:p>
          <a:endParaRPr lang="tr-TR"/>
        </a:p>
      </dgm:t>
    </dgm:pt>
    <dgm:pt modelId="{69AE9671-CEC6-43BE-B193-9CD1B34049A3}" type="pres">
      <dgm:prSet presAssocID="{05FA76C7-A3C6-49F7-B4D5-43278B195E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5403B7-1956-4F4E-B10A-D965FFA16F2E}" type="pres">
      <dgm:prSet presAssocID="{2E3CD249-7C1A-458A-A112-F475A461EA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F5140E-1856-4A53-A43D-970FB792228C}" type="presOf" srcId="{2E3CD249-7C1A-458A-A112-F475A461EAF8}" destId="{E35403B7-1956-4F4E-B10A-D965FFA16F2E}" srcOrd="0" destOrd="0" presId="urn:microsoft.com/office/officeart/2005/8/layout/vList2"/>
    <dgm:cxn modelId="{7E6EEE35-C04A-405D-9C8D-62652C17FCFD}" type="presOf" srcId="{05FA76C7-A3C6-49F7-B4D5-43278B195E62}" destId="{69AE9671-CEC6-43BE-B193-9CD1B34049A3}" srcOrd="0" destOrd="0" presId="urn:microsoft.com/office/officeart/2005/8/layout/vList2"/>
    <dgm:cxn modelId="{037A66C6-C274-4A54-8BBA-0755A1E0B469}" srcId="{05FA76C7-A3C6-49F7-B4D5-43278B195E62}" destId="{2E3CD249-7C1A-458A-A112-F475A461EAF8}" srcOrd="0" destOrd="0" parTransId="{6E85C292-0A67-4D9B-89AE-8A5D0D935CDB}" sibTransId="{B89D0DEE-DAB3-496D-86AE-AD12781B9D29}"/>
    <dgm:cxn modelId="{09E1DEA4-34D4-4A40-89E5-75609832D814}" type="presParOf" srcId="{69AE9671-CEC6-43BE-B193-9CD1B34049A3}" destId="{E35403B7-1956-4F4E-B10A-D965FFA16F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D96089-491D-4BF4-A957-B290B07725C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C6161332-C782-44C1-8DE5-40F515323F5F}">
      <dgm:prSet/>
      <dgm:spPr/>
      <dgm:t>
        <a:bodyPr/>
        <a:lstStyle/>
        <a:p>
          <a:r>
            <a:rPr lang="tr-TR"/>
            <a:t>AKTS değerlerinin  web sayfası üzerinden paylaşılması, öğrenci iş yükü takibi ile doğrulanması,</a:t>
          </a:r>
        </a:p>
      </dgm:t>
    </dgm:pt>
    <dgm:pt modelId="{CB1D7B69-4C64-49DF-A9DB-5446423E1086}" type="parTrans" cxnId="{D7E1BF7D-CC84-46CF-B633-D248F10A1430}">
      <dgm:prSet/>
      <dgm:spPr/>
      <dgm:t>
        <a:bodyPr/>
        <a:lstStyle/>
        <a:p>
          <a:endParaRPr lang="tr-TR"/>
        </a:p>
      </dgm:t>
    </dgm:pt>
    <dgm:pt modelId="{786A1C91-DDB7-46EB-A514-69975F48028A}" type="sibTrans" cxnId="{D7E1BF7D-CC84-46CF-B633-D248F10A1430}">
      <dgm:prSet/>
      <dgm:spPr/>
      <dgm:t>
        <a:bodyPr/>
        <a:lstStyle/>
        <a:p>
          <a:endParaRPr lang="tr-TR"/>
        </a:p>
      </dgm:t>
    </dgm:pt>
    <dgm:pt modelId="{7A20CFAE-FD47-48F7-A4DE-9344B40350D1}">
      <dgm:prSet/>
      <dgm:spPr/>
      <dgm:t>
        <a:bodyPr/>
        <a:lstStyle/>
        <a:p>
          <a:r>
            <a:rPr lang="tr-TR"/>
            <a:t>Staj ve mesleğe ait uygulamalı öğrenme fırsatları,</a:t>
          </a:r>
        </a:p>
      </dgm:t>
    </dgm:pt>
    <dgm:pt modelId="{82A87EA1-A26F-4858-92C6-71CD92140744}" type="parTrans" cxnId="{05351EDC-A127-4F23-965F-ADBB2688F37A}">
      <dgm:prSet/>
      <dgm:spPr/>
      <dgm:t>
        <a:bodyPr/>
        <a:lstStyle/>
        <a:p>
          <a:endParaRPr lang="tr-TR"/>
        </a:p>
      </dgm:t>
    </dgm:pt>
    <dgm:pt modelId="{780CE9F4-451E-4B35-976A-2432371BB562}" type="sibTrans" cxnId="{05351EDC-A127-4F23-965F-ADBB2688F37A}">
      <dgm:prSet/>
      <dgm:spPr/>
      <dgm:t>
        <a:bodyPr/>
        <a:lstStyle/>
        <a:p>
          <a:endParaRPr lang="tr-TR"/>
        </a:p>
      </dgm:t>
    </dgm:pt>
    <dgm:pt modelId="{3708DCA7-A54C-43F7-8277-E29195F7EA54}">
      <dgm:prSet/>
      <dgm:spPr/>
      <dgm:t>
        <a:bodyPr/>
        <a:lstStyle/>
        <a:p>
          <a:r>
            <a:rPr lang="tr-TR"/>
            <a:t>Öğrenci iş yüküne dayalı tasarımda uzaktan eğitimle ortaya çıkan çeşitliliklerin de göz önünde bulundurulması.</a:t>
          </a:r>
        </a:p>
      </dgm:t>
    </dgm:pt>
    <dgm:pt modelId="{E2078EDB-477D-4D88-91A4-660A34F37F72}" type="parTrans" cxnId="{35252C5E-A87B-4428-BA9A-5439F689A478}">
      <dgm:prSet/>
      <dgm:spPr/>
      <dgm:t>
        <a:bodyPr/>
        <a:lstStyle/>
        <a:p>
          <a:endParaRPr lang="tr-TR"/>
        </a:p>
      </dgm:t>
    </dgm:pt>
    <dgm:pt modelId="{F8C70601-7D83-4DF6-9EBA-180D3D177467}" type="sibTrans" cxnId="{35252C5E-A87B-4428-BA9A-5439F689A478}">
      <dgm:prSet/>
      <dgm:spPr/>
      <dgm:t>
        <a:bodyPr/>
        <a:lstStyle/>
        <a:p>
          <a:endParaRPr lang="tr-TR"/>
        </a:p>
      </dgm:t>
    </dgm:pt>
    <dgm:pt modelId="{9D74DC8A-A5F9-4280-9756-FEB67FE4863B}" type="pres">
      <dgm:prSet presAssocID="{BAD96089-491D-4BF4-A957-B290B0772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F5B7F6B-FDB9-4E70-8239-44A970381CB6}" type="pres">
      <dgm:prSet presAssocID="{C6161332-C782-44C1-8DE5-40F515323F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439762-E6B1-4575-BA41-4B3A76764258}" type="pres">
      <dgm:prSet presAssocID="{786A1C91-DDB7-46EB-A514-69975F48028A}" presName="spacer" presStyleCnt="0"/>
      <dgm:spPr/>
    </dgm:pt>
    <dgm:pt modelId="{2BB44C8C-5CF6-4254-981D-6398749B6CE6}" type="pres">
      <dgm:prSet presAssocID="{7A20CFAE-FD47-48F7-A4DE-9344B40350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75B1CF-557A-4F17-86C2-606DDC44822D}" type="pres">
      <dgm:prSet presAssocID="{780CE9F4-451E-4B35-976A-2432371BB562}" presName="spacer" presStyleCnt="0"/>
      <dgm:spPr/>
    </dgm:pt>
    <dgm:pt modelId="{F6F93AC5-1E8F-4792-8079-236C4B390D07}" type="pres">
      <dgm:prSet presAssocID="{3708DCA7-A54C-43F7-8277-E29195F7EA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E1BF7D-CC84-46CF-B633-D248F10A1430}" srcId="{BAD96089-491D-4BF4-A957-B290B07725CD}" destId="{C6161332-C782-44C1-8DE5-40F515323F5F}" srcOrd="0" destOrd="0" parTransId="{CB1D7B69-4C64-49DF-A9DB-5446423E1086}" sibTransId="{786A1C91-DDB7-46EB-A514-69975F48028A}"/>
    <dgm:cxn modelId="{7155D8AA-4FB2-4EC8-999A-D0D0C074E0DB}" type="presOf" srcId="{C6161332-C782-44C1-8DE5-40F515323F5F}" destId="{2F5B7F6B-FDB9-4E70-8239-44A970381CB6}" srcOrd="0" destOrd="0" presId="urn:microsoft.com/office/officeart/2005/8/layout/vList2"/>
    <dgm:cxn modelId="{03C24E4C-E7D9-4D84-9BB0-A8F3434110A2}" type="presOf" srcId="{7A20CFAE-FD47-48F7-A4DE-9344B40350D1}" destId="{2BB44C8C-5CF6-4254-981D-6398749B6CE6}" srcOrd="0" destOrd="0" presId="urn:microsoft.com/office/officeart/2005/8/layout/vList2"/>
    <dgm:cxn modelId="{05351EDC-A127-4F23-965F-ADBB2688F37A}" srcId="{BAD96089-491D-4BF4-A957-B290B07725CD}" destId="{7A20CFAE-FD47-48F7-A4DE-9344B40350D1}" srcOrd="1" destOrd="0" parTransId="{82A87EA1-A26F-4858-92C6-71CD92140744}" sibTransId="{780CE9F4-451E-4B35-976A-2432371BB562}"/>
    <dgm:cxn modelId="{A41FE82F-99D2-4F45-A473-65813B8DC10C}" type="presOf" srcId="{3708DCA7-A54C-43F7-8277-E29195F7EA54}" destId="{F6F93AC5-1E8F-4792-8079-236C4B390D07}" srcOrd="0" destOrd="0" presId="urn:microsoft.com/office/officeart/2005/8/layout/vList2"/>
    <dgm:cxn modelId="{35252C5E-A87B-4428-BA9A-5439F689A478}" srcId="{BAD96089-491D-4BF4-A957-B290B07725CD}" destId="{3708DCA7-A54C-43F7-8277-E29195F7EA54}" srcOrd="2" destOrd="0" parTransId="{E2078EDB-477D-4D88-91A4-660A34F37F72}" sibTransId="{F8C70601-7D83-4DF6-9EBA-180D3D177467}"/>
    <dgm:cxn modelId="{59081927-1682-42A8-AE3A-AF17DE14A1D5}" type="presOf" srcId="{BAD96089-491D-4BF4-A957-B290B07725CD}" destId="{9D74DC8A-A5F9-4280-9756-FEB67FE4863B}" srcOrd="0" destOrd="0" presId="urn:microsoft.com/office/officeart/2005/8/layout/vList2"/>
    <dgm:cxn modelId="{FAA223A9-8464-415B-AC4A-CC38ECCA2CAA}" type="presParOf" srcId="{9D74DC8A-A5F9-4280-9756-FEB67FE4863B}" destId="{2F5B7F6B-FDB9-4E70-8239-44A970381CB6}" srcOrd="0" destOrd="0" presId="urn:microsoft.com/office/officeart/2005/8/layout/vList2"/>
    <dgm:cxn modelId="{B20F94FE-4764-46A3-B1EC-6F276A7AF85D}" type="presParOf" srcId="{9D74DC8A-A5F9-4280-9756-FEB67FE4863B}" destId="{99439762-E6B1-4575-BA41-4B3A76764258}" srcOrd="1" destOrd="0" presId="urn:microsoft.com/office/officeart/2005/8/layout/vList2"/>
    <dgm:cxn modelId="{33F5E165-22EB-4161-A672-21694ADE3A00}" type="presParOf" srcId="{9D74DC8A-A5F9-4280-9756-FEB67FE4863B}" destId="{2BB44C8C-5CF6-4254-981D-6398749B6CE6}" srcOrd="2" destOrd="0" presId="urn:microsoft.com/office/officeart/2005/8/layout/vList2"/>
    <dgm:cxn modelId="{CD004E54-6D6D-4BFB-99C3-27989348D6A0}" type="presParOf" srcId="{9D74DC8A-A5F9-4280-9756-FEB67FE4863B}" destId="{6475B1CF-557A-4F17-86C2-606DDC44822D}" srcOrd="3" destOrd="0" presId="urn:microsoft.com/office/officeart/2005/8/layout/vList2"/>
    <dgm:cxn modelId="{BE28DE86-F66A-479D-8840-CDAAAD2B9259}" type="presParOf" srcId="{9D74DC8A-A5F9-4280-9756-FEB67FE4863B}" destId="{F6F93AC5-1E8F-4792-8079-236C4B390D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77D254-5537-4FF2-AEF9-CC3A8FB3E17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3DC88AAF-1E5E-4540-9361-147E632AE9A3}">
      <dgm:prSet/>
      <dgm:spPr/>
      <dgm:t>
        <a:bodyPr/>
        <a:lstStyle/>
        <a:p>
          <a:r>
            <a:rPr lang="tr-TR" b="1"/>
            <a:t>B.1.5. Programların izlenmesi ve güncellenmesi </a:t>
          </a:r>
          <a:endParaRPr lang="tr-TR"/>
        </a:p>
      </dgm:t>
    </dgm:pt>
    <dgm:pt modelId="{DD5D360D-4A47-4A5A-97A0-66452AA4016E}" type="parTrans" cxnId="{547D8797-4821-4C86-BD87-A72A4420D522}">
      <dgm:prSet/>
      <dgm:spPr/>
      <dgm:t>
        <a:bodyPr/>
        <a:lstStyle/>
        <a:p>
          <a:endParaRPr lang="tr-TR"/>
        </a:p>
      </dgm:t>
    </dgm:pt>
    <dgm:pt modelId="{7DB14D29-DF76-4B36-99AB-E6EBF1178DA8}" type="sibTrans" cxnId="{547D8797-4821-4C86-BD87-A72A4420D522}">
      <dgm:prSet/>
      <dgm:spPr/>
      <dgm:t>
        <a:bodyPr/>
        <a:lstStyle/>
        <a:p>
          <a:endParaRPr lang="tr-TR"/>
        </a:p>
      </dgm:t>
    </dgm:pt>
    <dgm:pt modelId="{C482E7A6-8CD8-4226-8C8E-4A271D3942FC}" type="pres">
      <dgm:prSet presAssocID="{8077D254-5537-4FF2-AEF9-CC3A8FB3E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70C99D-9CE5-4FF8-9F3A-DAF16E079044}" type="pres">
      <dgm:prSet presAssocID="{3DC88AAF-1E5E-4540-9361-147E632AE9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D6C27E-8C2A-4FE6-B6A4-847B58BAE711}" type="presOf" srcId="{8077D254-5537-4FF2-AEF9-CC3A8FB3E176}" destId="{C482E7A6-8CD8-4226-8C8E-4A271D3942FC}" srcOrd="0" destOrd="0" presId="urn:microsoft.com/office/officeart/2005/8/layout/vList2"/>
    <dgm:cxn modelId="{547D8797-4821-4C86-BD87-A72A4420D522}" srcId="{8077D254-5537-4FF2-AEF9-CC3A8FB3E176}" destId="{3DC88AAF-1E5E-4540-9361-147E632AE9A3}" srcOrd="0" destOrd="0" parTransId="{DD5D360D-4A47-4A5A-97A0-66452AA4016E}" sibTransId="{7DB14D29-DF76-4B36-99AB-E6EBF1178DA8}"/>
    <dgm:cxn modelId="{AA213720-1E2F-4B03-8C98-559CE9D79E36}" type="presOf" srcId="{3DC88AAF-1E5E-4540-9361-147E632AE9A3}" destId="{6B70C99D-9CE5-4FF8-9F3A-DAF16E079044}" srcOrd="0" destOrd="0" presId="urn:microsoft.com/office/officeart/2005/8/layout/vList2"/>
    <dgm:cxn modelId="{CC4A32DA-F65E-4E98-944E-1FDC3CB9E0B4}" type="presParOf" srcId="{C482E7A6-8CD8-4226-8C8E-4A271D3942FC}" destId="{6B70C99D-9CE5-4FF8-9F3A-DAF16E0790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AA6320-7CB4-453A-A480-1C0E77C98766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25587372-6389-4556-B98C-4ECA8CC70EF9}">
      <dgm:prSet/>
      <dgm:spPr/>
      <dgm:t>
        <a:bodyPr/>
        <a:lstStyle/>
        <a:p>
          <a:r>
            <a:rPr lang="tr-TR"/>
            <a:t>Program amaçlarının ve öğrenme çıktılarının izlenmesi, bu sürecin isleyişi ve sonuçlarının paydaşlarla birlikte değerlendirilmesi (Program Öz Değerlendirmeleri vb.)</a:t>
          </a:r>
        </a:p>
      </dgm:t>
    </dgm:pt>
    <dgm:pt modelId="{F2F2E98D-B0CD-413A-A8EB-268C5C95A2FA}" type="parTrans" cxnId="{2D454651-F0A3-45F8-B8B4-D4F40049568D}">
      <dgm:prSet/>
      <dgm:spPr/>
      <dgm:t>
        <a:bodyPr/>
        <a:lstStyle/>
        <a:p>
          <a:endParaRPr lang="tr-TR"/>
        </a:p>
      </dgm:t>
    </dgm:pt>
    <dgm:pt modelId="{F177F5BF-60DD-4B41-8F60-084FE1644E8C}" type="sibTrans" cxnId="{2D454651-F0A3-45F8-B8B4-D4F40049568D}">
      <dgm:prSet/>
      <dgm:spPr/>
      <dgm:t>
        <a:bodyPr/>
        <a:lstStyle/>
        <a:p>
          <a:endParaRPr lang="tr-TR"/>
        </a:p>
      </dgm:t>
    </dgm:pt>
    <dgm:pt modelId="{B9029732-C391-43B8-9C97-0C522E1DB00F}">
      <dgm:prSet/>
      <dgm:spPr/>
      <dgm:t>
        <a:bodyPr/>
        <a:lstStyle/>
        <a:p>
          <a:r>
            <a:rPr lang="tr-TR"/>
            <a:t>Eğitim ve öğretim ile ilgili  göstergelerin periyodik izlenmesi, iyileştirilmesi. </a:t>
          </a:r>
        </a:p>
      </dgm:t>
    </dgm:pt>
    <dgm:pt modelId="{D8DFF150-20C4-42F0-B477-D3CF4301893D}" type="parTrans" cxnId="{58DC8D70-2E75-4B40-9B19-E0B1A3463C14}">
      <dgm:prSet/>
      <dgm:spPr/>
      <dgm:t>
        <a:bodyPr/>
        <a:lstStyle/>
        <a:p>
          <a:endParaRPr lang="tr-TR"/>
        </a:p>
      </dgm:t>
    </dgm:pt>
    <dgm:pt modelId="{4FC7B95D-07A1-4532-9620-91EEA7C60880}" type="sibTrans" cxnId="{58DC8D70-2E75-4B40-9B19-E0B1A3463C14}">
      <dgm:prSet/>
      <dgm:spPr/>
      <dgm:t>
        <a:bodyPr/>
        <a:lstStyle/>
        <a:p>
          <a:endParaRPr lang="tr-TR"/>
        </a:p>
      </dgm:t>
    </dgm:pt>
    <dgm:pt modelId="{024A2321-AC2E-4697-9675-6F69778C9A41}">
      <dgm:prSet/>
      <dgm:spPr/>
      <dgm:t>
        <a:bodyPr/>
        <a:lstStyle/>
        <a:p>
          <a:r>
            <a:rPr lang="tr-TR"/>
            <a:t>(Her yarıyıl açılan dersler, öğrenci sayıları, başarı durumları, geri besleme sonuçları, ders     </a:t>
          </a:r>
        </a:p>
      </dgm:t>
    </dgm:pt>
    <dgm:pt modelId="{27894533-794F-4D2F-AC30-90975D410989}" type="parTrans" cxnId="{5B9AF98A-9F0D-4392-88B6-3F90EFCFB796}">
      <dgm:prSet/>
      <dgm:spPr/>
      <dgm:t>
        <a:bodyPr/>
        <a:lstStyle/>
        <a:p>
          <a:endParaRPr lang="tr-TR"/>
        </a:p>
      </dgm:t>
    </dgm:pt>
    <dgm:pt modelId="{52634922-F92A-40BB-A49F-EFEA1B17328A}" type="sibTrans" cxnId="{5B9AF98A-9F0D-4392-88B6-3F90EFCFB796}">
      <dgm:prSet/>
      <dgm:spPr/>
      <dgm:t>
        <a:bodyPr/>
        <a:lstStyle/>
        <a:p>
          <a:endParaRPr lang="tr-TR"/>
        </a:p>
      </dgm:t>
    </dgm:pt>
    <dgm:pt modelId="{50C49360-E8AE-45BC-8ECA-2CFE24DE7F3E}">
      <dgm:prSet/>
      <dgm:spPr/>
      <dgm:t>
        <a:bodyPr/>
        <a:lstStyle/>
        <a:p>
          <a:r>
            <a:rPr lang="tr-TR"/>
            <a:t>çeşitliliği, lab uygulama, lisans/lisansüstü dengeleri, ilişik kesme sayıları/nedenleri, vb)  </a:t>
          </a:r>
        </a:p>
      </dgm:t>
    </dgm:pt>
    <dgm:pt modelId="{C7B64680-F517-45A8-BA86-2060A21B4892}" type="parTrans" cxnId="{C9BE6FB1-B106-4DC7-9777-543914FB855F}">
      <dgm:prSet/>
      <dgm:spPr/>
      <dgm:t>
        <a:bodyPr/>
        <a:lstStyle/>
        <a:p>
          <a:endParaRPr lang="tr-TR"/>
        </a:p>
      </dgm:t>
    </dgm:pt>
    <dgm:pt modelId="{61137980-9550-4362-AD14-C8C520B2EED3}" type="sibTrans" cxnId="{C9BE6FB1-B106-4DC7-9777-543914FB855F}">
      <dgm:prSet/>
      <dgm:spPr/>
      <dgm:t>
        <a:bodyPr/>
        <a:lstStyle/>
        <a:p>
          <a:endParaRPr lang="tr-TR"/>
        </a:p>
      </dgm:t>
    </dgm:pt>
    <dgm:pt modelId="{DC759965-B5DD-4B54-A878-364B9D44A6E1}">
      <dgm:prSet/>
      <dgm:spPr/>
      <dgm:t>
        <a:bodyPr/>
        <a:lstStyle/>
        <a:p>
          <a:r>
            <a:rPr lang="tr-TR"/>
            <a:t>Program akreditasyonu planlanması, teşviki ve uygulanması.</a:t>
          </a:r>
        </a:p>
      </dgm:t>
    </dgm:pt>
    <dgm:pt modelId="{6673B1C8-F128-4FEC-BE6B-160069D500B9}" type="parTrans" cxnId="{ECF05D9D-BF3F-4264-81D1-BDB3325C7E2F}">
      <dgm:prSet/>
      <dgm:spPr/>
      <dgm:t>
        <a:bodyPr/>
        <a:lstStyle/>
        <a:p>
          <a:endParaRPr lang="tr-TR"/>
        </a:p>
      </dgm:t>
    </dgm:pt>
    <dgm:pt modelId="{397A99E9-3C8C-4EBF-94C1-E181C9775E87}" type="sibTrans" cxnId="{ECF05D9D-BF3F-4264-81D1-BDB3325C7E2F}">
      <dgm:prSet/>
      <dgm:spPr/>
      <dgm:t>
        <a:bodyPr/>
        <a:lstStyle/>
        <a:p>
          <a:endParaRPr lang="tr-TR"/>
        </a:p>
      </dgm:t>
    </dgm:pt>
    <dgm:pt modelId="{CF854C0B-CB94-4E17-8358-1F215EEEEAB7}" type="pres">
      <dgm:prSet presAssocID="{25AA6320-7CB4-453A-A480-1C0E77C98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4ED63D-9F5C-4318-B7D6-174DB61B98A3}" type="pres">
      <dgm:prSet presAssocID="{25587372-6389-4556-B98C-4ECA8CC70E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6A4840-1521-4A27-A00B-830ED7D2CA7A}" type="pres">
      <dgm:prSet presAssocID="{F177F5BF-60DD-4B41-8F60-084FE1644E8C}" presName="spacer" presStyleCnt="0"/>
      <dgm:spPr/>
    </dgm:pt>
    <dgm:pt modelId="{503B8E2A-A253-47B5-9B51-5D25AE394115}" type="pres">
      <dgm:prSet presAssocID="{B9029732-C391-43B8-9C97-0C522E1DB0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9A031-F32D-4AA8-AAFA-6F70551AFFAD}" type="pres">
      <dgm:prSet presAssocID="{4FC7B95D-07A1-4532-9620-91EEA7C60880}" presName="spacer" presStyleCnt="0"/>
      <dgm:spPr/>
    </dgm:pt>
    <dgm:pt modelId="{60FA6950-6D32-4C04-B4BA-867DC76F7BB1}" type="pres">
      <dgm:prSet presAssocID="{024A2321-AC2E-4697-9675-6F69778C9A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52478D-5747-43A8-BFA1-ACA9533BE2C5}" type="pres">
      <dgm:prSet presAssocID="{52634922-F92A-40BB-A49F-EFEA1B17328A}" presName="spacer" presStyleCnt="0"/>
      <dgm:spPr/>
    </dgm:pt>
    <dgm:pt modelId="{E689E1DD-1DF2-4F2F-BA04-C1A4C03EE7F6}" type="pres">
      <dgm:prSet presAssocID="{50C49360-E8AE-45BC-8ECA-2CFE24DE7F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30F316-A2FB-4D6E-AA2E-ABDD01DED345}" type="pres">
      <dgm:prSet presAssocID="{50C49360-E8AE-45BC-8ECA-2CFE24DE7F3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7AC2B8-8D76-4F58-88EF-C96B8880C7BF}" type="presOf" srcId="{DC759965-B5DD-4B54-A878-364B9D44A6E1}" destId="{E330F316-A2FB-4D6E-AA2E-ABDD01DED345}" srcOrd="0" destOrd="0" presId="urn:microsoft.com/office/officeart/2005/8/layout/vList2"/>
    <dgm:cxn modelId="{5B9AF98A-9F0D-4392-88B6-3F90EFCFB796}" srcId="{25AA6320-7CB4-453A-A480-1C0E77C98766}" destId="{024A2321-AC2E-4697-9675-6F69778C9A41}" srcOrd="2" destOrd="0" parTransId="{27894533-794F-4D2F-AC30-90975D410989}" sibTransId="{52634922-F92A-40BB-A49F-EFEA1B17328A}"/>
    <dgm:cxn modelId="{58DC8D70-2E75-4B40-9B19-E0B1A3463C14}" srcId="{25AA6320-7CB4-453A-A480-1C0E77C98766}" destId="{B9029732-C391-43B8-9C97-0C522E1DB00F}" srcOrd="1" destOrd="0" parTransId="{D8DFF150-20C4-42F0-B477-D3CF4301893D}" sibTransId="{4FC7B95D-07A1-4532-9620-91EEA7C60880}"/>
    <dgm:cxn modelId="{DF42BADF-64DC-4132-8510-42DBFFDFE901}" type="presOf" srcId="{25587372-6389-4556-B98C-4ECA8CC70EF9}" destId="{6F4ED63D-9F5C-4318-B7D6-174DB61B98A3}" srcOrd="0" destOrd="0" presId="urn:microsoft.com/office/officeart/2005/8/layout/vList2"/>
    <dgm:cxn modelId="{C9BE6FB1-B106-4DC7-9777-543914FB855F}" srcId="{25AA6320-7CB4-453A-A480-1C0E77C98766}" destId="{50C49360-E8AE-45BC-8ECA-2CFE24DE7F3E}" srcOrd="3" destOrd="0" parTransId="{C7B64680-F517-45A8-BA86-2060A21B4892}" sibTransId="{61137980-9550-4362-AD14-C8C520B2EED3}"/>
    <dgm:cxn modelId="{6EDC2AC3-548B-4E94-8A19-B688984BB1F2}" type="presOf" srcId="{50C49360-E8AE-45BC-8ECA-2CFE24DE7F3E}" destId="{E689E1DD-1DF2-4F2F-BA04-C1A4C03EE7F6}" srcOrd="0" destOrd="0" presId="urn:microsoft.com/office/officeart/2005/8/layout/vList2"/>
    <dgm:cxn modelId="{2D454651-F0A3-45F8-B8B4-D4F40049568D}" srcId="{25AA6320-7CB4-453A-A480-1C0E77C98766}" destId="{25587372-6389-4556-B98C-4ECA8CC70EF9}" srcOrd="0" destOrd="0" parTransId="{F2F2E98D-B0CD-413A-A8EB-268C5C95A2FA}" sibTransId="{F177F5BF-60DD-4B41-8F60-084FE1644E8C}"/>
    <dgm:cxn modelId="{ECF05D9D-BF3F-4264-81D1-BDB3325C7E2F}" srcId="{50C49360-E8AE-45BC-8ECA-2CFE24DE7F3E}" destId="{DC759965-B5DD-4B54-A878-364B9D44A6E1}" srcOrd="0" destOrd="0" parTransId="{6673B1C8-F128-4FEC-BE6B-160069D500B9}" sibTransId="{397A99E9-3C8C-4EBF-94C1-E181C9775E87}"/>
    <dgm:cxn modelId="{60FBF64D-9ED8-46AD-9323-63241FCE9771}" type="presOf" srcId="{25AA6320-7CB4-453A-A480-1C0E77C98766}" destId="{CF854C0B-CB94-4E17-8358-1F215EEEEAB7}" srcOrd="0" destOrd="0" presId="urn:microsoft.com/office/officeart/2005/8/layout/vList2"/>
    <dgm:cxn modelId="{D1D851BD-E343-43F4-945B-1A3BA5E832D0}" type="presOf" srcId="{024A2321-AC2E-4697-9675-6F69778C9A41}" destId="{60FA6950-6D32-4C04-B4BA-867DC76F7BB1}" srcOrd="0" destOrd="0" presId="urn:microsoft.com/office/officeart/2005/8/layout/vList2"/>
    <dgm:cxn modelId="{830F241A-4D81-497D-99CB-9F080F32EE11}" type="presOf" srcId="{B9029732-C391-43B8-9C97-0C522E1DB00F}" destId="{503B8E2A-A253-47B5-9B51-5D25AE394115}" srcOrd="0" destOrd="0" presId="urn:microsoft.com/office/officeart/2005/8/layout/vList2"/>
    <dgm:cxn modelId="{8B34C378-3D04-454F-A047-3E71A2A78465}" type="presParOf" srcId="{CF854C0B-CB94-4E17-8358-1F215EEEEAB7}" destId="{6F4ED63D-9F5C-4318-B7D6-174DB61B98A3}" srcOrd="0" destOrd="0" presId="urn:microsoft.com/office/officeart/2005/8/layout/vList2"/>
    <dgm:cxn modelId="{FD3BF325-6567-45EB-AD5A-829645BC7263}" type="presParOf" srcId="{CF854C0B-CB94-4E17-8358-1F215EEEEAB7}" destId="{E36A4840-1521-4A27-A00B-830ED7D2CA7A}" srcOrd="1" destOrd="0" presId="urn:microsoft.com/office/officeart/2005/8/layout/vList2"/>
    <dgm:cxn modelId="{080685B4-332A-4DA3-B912-C44389B0D063}" type="presParOf" srcId="{CF854C0B-CB94-4E17-8358-1F215EEEEAB7}" destId="{503B8E2A-A253-47B5-9B51-5D25AE394115}" srcOrd="2" destOrd="0" presId="urn:microsoft.com/office/officeart/2005/8/layout/vList2"/>
    <dgm:cxn modelId="{94335DF3-C922-4022-BC18-A6D6CF5D180D}" type="presParOf" srcId="{CF854C0B-CB94-4E17-8358-1F215EEEEAB7}" destId="{BB89A031-F32D-4AA8-AAFA-6F70551AFFAD}" srcOrd="3" destOrd="0" presId="urn:microsoft.com/office/officeart/2005/8/layout/vList2"/>
    <dgm:cxn modelId="{DB29A1F4-E64B-4EA1-9FF4-11CA0521C66C}" type="presParOf" srcId="{CF854C0B-CB94-4E17-8358-1F215EEEEAB7}" destId="{60FA6950-6D32-4C04-B4BA-867DC76F7BB1}" srcOrd="4" destOrd="0" presId="urn:microsoft.com/office/officeart/2005/8/layout/vList2"/>
    <dgm:cxn modelId="{11F48ADA-D81A-433A-8FBE-254A95F32186}" type="presParOf" srcId="{CF854C0B-CB94-4E17-8358-1F215EEEEAB7}" destId="{7752478D-5747-43A8-BFA1-ACA9533BE2C5}" srcOrd="5" destOrd="0" presId="urn:microsoft.com/office/officeart/2005/8/layout/vList2"/>
    <dgm:cxn modelId="{899C404E-278E-4DDF-A953-D8DEE09895CD}" type="presParOf" srcId="{CF854C0B-CB94-4E17-8358-1F215EEEEAB7}" destId="{E689E1DD-1DF2-4F2F-BA04-C1A4C03EE7F6}" srcOrd="6" destOrd="0" presId="urn:microsoft.com/office/officeart/2005/8/layout/vList2"/>
    <dgm:cxn modelId="{4F43AE3C-0F9B-4FA6-B55F-999290122708}" type="presParOf" srcId="{CF854C0B-CB94-4E17-8358-1F215EEEEAB7}" destId="{E330F316-A2FB-4D6E-AA2E-ABDD01DED34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1ADCA3-7A34-482B-93AB-72ECB789748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E7BCF26A-3602-4AFF-AB37-939FF15219E3}">
      <dgm:prSet/>
      <dgm:spPr/>
      <dgm:t>
        <a:bodyPr/>
        <a:lstStyle/>
        <a:p>
          <a:r>
            <a:rPr lang="tr-TR" b="1"/>
            <a:t>B.1.6. Eğitim ve öğretim süreçlerinin yönetimi </a:t>
          </a:r>
          <a:endParaRPr lang="tr-TR"/>
        </a:p>
      </dgm:t>
    </dgm:pt>
    <dgm:pt modelId="{5A471F72-820A-4F7B-8D5F-95F7973D5603}" type="parTrans" cxnId="{0AD94265-98E3-4FB4-972A-D8A2A2E2E7AF}">
      <dgm:prSet/>
      <dgm:spPr/>
      <dgm:t>
        <a:bodyPr/>
        <a:lstStyle/>
        <a:p>
          <a:endParaRPr lang="tr-TR"/>
        </a:p>
      </dgm:t>
    </dgm:pt>
    <dgm:pt modelId="{E9DB9822-EDA2-4986-B0F3-2CFEB4CABA85}" type="sibTrans" cxnId="{0AD94265-98E3-4FB4-972A-D8A2A2E2E7AF}">
      <dgm:prSet/>
      <dgm:spPr/>
      <dgm:t>
        <a:bodyPr/>
        <a:lstStyle/>
        <a:p>
          <a:endParaRPr lang="tr-TR"/>
        </a:p>
      </dgm:t>
    </dgm:pt>
    <dgm:pt modelId="{3D5FC096-563E-4510-80CA-E328E1C84A4E}" type="pres">
      <dgm:prSet presAssocID="{1F1ADCA3-7A34-482B-93AB-72ECB78974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F8D40FC-B586-4129-A5C5-C3DCC1C366BF}" type="pres">
      <dgm:prSet presAssocID="{E7BCF26A-3602-4AFF-AB37-939FF15219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ACD166-CA8C-47A4-AEB2-450AE029999C}" type="presOf" srcId="{1F1ADCA3-7A34-482B-93AB-72ECB7897489}" destId="{3D5FC096-563E-4510-80CA-E328E1C84A4E}" srcOrd="0" destOrd="0" presId="urn:microsoft.com/office/officeart/2005/8/layout/vList2"/>
    <dgm:cxn modelId="{0AD94265-98E3-4FB4-972A-D8A2A2E2E7AF}" srcId="{1F1ADCA3-7A34-482B-93AB-72ECB7897489}" destId="{E7BCF26A-3602-4AFF-AB37-939FF15219E3}" srcOrd="0" destOrd="0" parTransId="{5A471F72-820A-4F7B-8D5F-95F7973D5603}" sibTransId="{E9DB9822-EDA2-4986-B0F3-2CFEB4CABA85}"/>
    <dgm:cxn modelId="{ABBD4A9A-9B38-4AD6-904C-FDA05B5DF144}" type="presOf" srcId="{E7BCF26A-3602-4AFF-AB37-939FF15219E3}" destId="{6F8D40FC-B586-4129-A5C5-C3DCC1C366BF}" srcOrd="0" destOrd="0" presId="urn:microsoft.com/office/officeart/2005/8/layout/vList2"/>
    <dgm:cxn modelId="{B2549AFE-9B53-4EBF-82DE-83F0939D6D48}" type="presParOf" srcId="{3D5FC096-563E-4510-80CA-E328E1C84A4E}" destId="{6F8D40FC-B586-4129-A5C5-C3DCC1C366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5DB803-646A-4ABA-8B1B-2BAE579A3D5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tr-TR"/>
        </a:p>
      </dgm:t>
    </dgm:pt>
    <dgm:pt modelId="{4B9FB61B-6617-42CF-A093-6FA242C123DF}">
      <dgm:prSet/>
      <dgm:spPr/>
      <dgm:t>
        <a:bodyPr/>
        <a:lstStyle/>
        <a:p>
          <a:r>
            <a:rPr lang="tr-TR"/>
            <a:t>Organizasyonel yapılanma (üniversite eğitim ve öğretim komisyonu, öğrenme ve öğretme merkezi, vb.), </a:t>
          </a:r>
        </a:p>
      </dgm:t>
    </dgm:pt>
    <dgm:pt modelId="{D7411414-F8B2-41EB-B2F9-3D5AC5583559}" type="parTrans" cxnId="{2F1A28C0-6D5E-4F71-83CE-36696ECAFB85}">
      <dgm:prSet/>
      <dgm:spPr/>
      <dgm:t>
        <a:bodyPr/>
        <a:lstStyle/>
        <a:p>
          <a:endParaRPr lang="tr-TR"/>
        </a:p>
      </dgm:t>
    </dgm:pt>
    <dgm:pt modelId="{0952A98B-E5A1-48E4-B5D9-72DA2C22178E}" type="sibTrans" cxnId="{2F1A28C0-6D5E-4F71-83CE-36696ECAFB85}">
      <dgm:prSet/>
      <dgm:spPr/>
      <dgm:t>
        <a:bodyPr/>
        <a:lstStyle/>
        <a:p>
          <a:endParaRPr lang="tr-TR"/>
        </a:p>
      </dgm:t>
    </dgm:pt>
    <dgm:pt modelId="{7913DCAE-FEDF-4357-9FB8-BE644D3FA32E}">
      <dgm:prSet/>
      <dgm:spPr/>
      <dgm:t>
        <a:bodyPr/>
        <a:lstStyle/>
        <a:p>
          <a:r>
            <a:rPr lang="tr-TR"/>
            <a:t>Eğitim ve öğretim süreçlerinin üst yönetimin koordinasyonunda yürütülmesi, görev ve sorumlulukların tanımlanması,</a:t>
          </a:r>
        </a:p>
      </dgm:t>
    </dgm:pt>
    <dgm:pt modelId="{F470390E-6660-41C8-974F-93565650AEE6}" type="parTrans" cxnId="{ADBDBF30-752C-4348-9739-58E93EC493C8}">
      <dgm:prSet/>
      <dgm:spPr/>
      <dgm:t>
        <a:bodyPr/>
        <a:lstStyle/>
        <a:p>
          <a:endParaRPr lang="tr-TR"/>
        </a:p>
      </dgm:t>
    </dgm:pt>
    <dgm:pt modelId="{B7F652C0-69E4-4B98-81DC-B499F278C004}" type="sibTrans" cxnId="{ADBDBF30-752C-4348-9739-58E93EC493C8}">
      <dgm:prSet/>
      <dgm:spPr/>
      <dgm:t>
        <a:bodyPr/>
        <a:lstStyle/>
        <a:p>
          <a:endParaRPr lang="tr-TR"/>
        </a:p>
      </dgm:t>
    </dgm:pt>
    <dgm:pt modelId="{6808FB30-D7C0-4CC0-94FC-18E4AF508A7D}">
      <dgm:prSet/>
      <dgm:spPr/>
      <dgm:t>
        <a:bodyPr/>
        <a:lstStyle/>
        <a:p>
          <a:r>
            <a:rPr lang="tr-TR"/>
            <a:t>Programlarının tasarlanması, değerlendirilmesi, güncellenmesi, ilke, esaslar ile takvim belirlenmesi, </a:t>
          </a:r>
        </a:p>
      </dgm:t>
    </dgm:pt>
    <dgm:pt modelId="{4901282B-0A53-4DFC-A0E9-D5F7D11CF3D9}" type="parTrans" cxnId="{6011D774-8150-419F-8010-4EFFD9BAD412}">
      <dgm:prSet/>
      <dgm:spPr/>
      <dgm:t>
        <a:bodyPr/>
        <a:lstStyle/>
        <a:p>
          <a:endParaRPr lang="tr-TR"/>
        </a:p>
      </dgm:t>
    </dgm:pt>
    <dgm:pt modelId="{8A161016-6E6F-4843-A201-F1D46A97E444}" type="sibTrans" cxnId="{6011D774-8150-419F-8010-4EFFD9BAD412}">
      <dgm:prSet/>
      <dgm:spPr/>
      <dgm:t>
        <a:bodyPr/>
        <a:lstStyle/>
        <a:p>
          <a:endParaRPr lang="tr-TR"/>
        </a:p>
      </dgm:t>
    </dgm:pt>
    <dgm:pt modelId="{8CA3BB7A-196A-42D5-8AE6-9AB72511FAD5}">
      <dgm:prSet/>
      <dgm:spPr/>
      <dgm:t>
        <a:bodyPr/>
        <a:lstStyle/>
        <a:p>
          <a:r>
            <a:rPr lang="tr-TR"/>
            <a:t>Programlarda öğrenme kazanımı, öğretim programı (müfredat), eğitim hizmetinin verilme biçimi (örgün, uzaktan, karma, açıktan), öğretim yöntemi ve ölçme-değerlendirme uyumu ve tüm bu süreçlerin koordinasyonun üst yönetim tarafından takip edilmesi.</a:t>
          </a:r>
        </a:p>
      </dgm:t>
    </dgm:pt>
    <dgm:pt modelId="{8EE4EBDC-256F-4A09-8CE4-432C24FCE9CF}" type="parTrans" cxnId="{42BEE3F9-52E7-4400-A373-77A0DBF80E3C}">
      <dgm:prSet/>
      <dgm:spPr/>
      <dgm:t>
        <a:bodyPr/>
        <a:lstStyle/>
        <a:p>
          <a:endParaRPr lang="tr-TR"/>
        </a:p>
      </dgm:t>
    </dgm:pt>
    <dgm:pt modelId="{C4247C5D-F45E-4226-A180-663500AF8A91}" type="sibTrans" cxnId="{42BEE3F9-52E7-4400-A373-77A0DBF80E3C}">
      <dgm:prSet/>
      <dgm:spPr/>
      <dgm:t>
        <a:bodyPr/>
        <a:lstStyle/>
        <a:p>
          <a:endParaRPr lang="tr-TR"/>
        </a:p>
      </dgm:t>
    </dgm:pt>
    <dgm:pt modelId="{32FDBC19-11CD-477E-960C-19700E961A01}" type="pres">
      <dgm:prSet presAssocID="{D95DB803-646A-4ABA-8B1B-2BAE579A3D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011433-E2E7-4A6A-888E-2D666A456DE7}" type="pres">
      <dgm:prSet presAssocID="{4B9FB61B-6617-42CF-A093-6FA242C123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E050C5-1622-4706-AD0F-B37E80C0CFC2}" type="pres">
      <dgm:prSet presAssocID="{0952A98B-E5A1-48E4-B5D9-72DA2C22178E}" presName="spacer" presStyleCnt="0"/>
      <dgm:spPr/>
    </dgm:pt>
    <dgm:pt modelId="{4B77C9BF-980A-4A33-A660-5BDBC0B4F61A}" type="pres">
      <dgm:prSet presAssocID="{7913DCAE-FEDF-4357-9FB8-BE644D3FA3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49FDE0-289C-45C7-A97C-D694D8AC9480}" type="pres">
      <dgm:prSet presAssocID="{B7F652C0-69E4-4B98-81DC-B499F278C004}" presName="spacer" presStyleCnt="0"/>
      <dgm:spPr/>
    </dgm:pt>
    <dgm:pt modelId="{72D74157-1C11-4007-B875-CF4DA1408C06}" type="pres">
      <dgm:prSet presAssocID="{6808FB30-D7C0-4CC0-94FC-18E4AF508A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70A77-AB70-47F3-AF37-5E137C968194}" type="pres">
      <dgm:prSet presAssocID="{8A161016-6E6F-4843-A201-F1D46A97E444}" presName="spacer" presStyleCnt="0"/>
      <dgm:spPr/>
    </dgm:pt>
    <dgm:pt modelId="{069C55C4-7A50-417B-AB9E-D053DAF9B126}" type="pres">
      <dgm:prSet presAssocID="{8CA3BB7A-196A-42D5-8AE6-9AB72511FA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1A28C0-6D5E-4F71-83CE-36696ECAFB85}" srcId="{D95DB803-646A-4ABA-8B1B-2BAE579A3D57}" destId="{4B9FB61B-6617-42CF-A093-6FA242C123DF}" srcOrd="0" destOrd="0" parTransId="{D7411414-F8B2-41EB-B2F9-3D5AC5583559}" sibTransId="{0952A98B-E5A1-48E4-B5D9-72DA2C22178E}"/>
    <dgm:cxn modelId="{E76F4509-E47C-4FA0-B2D2-E0F6657C445D}" type="presOf" srcId="{7913DCAE-FEDF-4357-9FB8-BE644D3FA32E}" destId="{4B77C9BF-980A-4A33-A660-5BDBC0B4F61A}" srcOrd="0" destOrd="0" presId="urn:microsoft.com/office/officeart/2005/8/layout/vList2"/>
    <dgm:cxn modelId="{6011D774-8150-419F-8010-4EFFD9BAD412}" srcId="{D95DB803-646A-4ABA-8B1B-2BAE579A3D57}" destId="{6808FB30-D7C0-4CC0-94FC-18E4AF508A7D}" srcOrd="2" destOrd="0" parTransId="{4901282B-0A53-4DFC-A0E9-D5F7D11CF3D9}" sibTransId="{8A161016-6E6F-4843-A201-F1D46A97E444}"/>
    <dgm:cxn modelId="{F5145256-8C03-4675-BBBD-4F890314F3E8}" type="presOf" srcId="{D95DB803-646A-4ABA-8B1B-2BAE579A3D57}" destId="{32FDBC19-11CD-477E-960C-19700E961A01}" srcOrd="0" destOrd="0" presId="urn:microsoft.com/office/officeart/2005/8/layout/vList2"/>
    <dgm:cxn modelId="{8E280CFA-5702-494A-B666-E2034E2B3717}" type="presOf" srcId="{4B9FB61B-6617-42CF-A093-6FA242C123DF}" destId="{FB011433-E2E7-4A6A-888E-2D666A456DE7}" srcOrd="0" destOrd="0" presId="urn:microsoft.com/office/officeart/2005/8/layout/vList2"/>
    <dgm:cxn modelId="{42BEE3F9-52E7-4400-A373-77A0DBF80E3C}" srcId="{D95DB803-646A-4ABA-8B1B-2BAE579A3D57}" destId="{8CA3BB7A-196A-42D5-8AE6-9AB72511FAD5}" srcOrd="3" destOrd="0" parTransId="{8EE4EBDC-256F-4A09-8CE4-432C24FCE9CF}" sibTransId="{C4247C5D-F45E-4226-A180-663500AF8A91}"/>
    <dgm:cxn modelId="{ADBDBF30-752C-4348-9739-58E93EC493C8}" srcId="{D95DB803-646A-4ABA-8B1B-2BAE579A3D57}" destId="{7913DCAE-FEDF-4357-9FB8-BE644D3FA32E}" srcOrd="1" destOrd="0" parTransId="{F470390E-6660-41C8-974F-93565650AEE6}" sibTransId="{B7F652C0-69E4-4B98-81DC-B499F278C004}"/>
    <dgm:cxn modelId="{658CAF1D-5447-4425-A7FB-CB0E20580FF1}" type="presOf" srcId="{8CA3BB7A-196A-42D5-8AE6-9AB72511FAD5}" destId="{069C55C4-7A50-417B-AB9E-D053DAF9B126}" srcOrd="0" destOrd="0" presId="urn:microsoft.com/office/officeart/2005/8/layout/vList2"/>
    <dgm:cxn modelId="{0BC7CFB2-154F-4C1E-B8A5-3C659EE66AD1}" type="presOf" srcId="{6808FB30-D7C0-4CC0-94FC-18E4AF508A7D}" destId="{72D74157-1C11-4007-B875-CF4DA1408C06}" srcOrd="0" destOrd="0" presId="urn:microsoft.com/office/officeart/2005/8/layout/vList2"/>
    <dgm:cxn modelId="{4D2EDFC9-7090-4E46-84F0-07265FD43BC0}" type="presParOf" srcId="{32FDBC19-11CD-477E-960C-19700E961A01}" destId="{FB011433-E2E7-4A6A-888E-2D666A456DE7}" srcOrd="0" destOrd="0" presId="urn:microsoft.com/office/officeart/2005/8/layout/vList2"/>
    <dgm:cxn modelId="{225E5C76-3CF1-4F71-A486-78E4947484FD}" type="presParOf" srcId="{32FDBC19-11CD-477E-960C-19700E961A01}" destId="{C7E050C5-1622-4706-AD0F-B37E80C0CFC2}" srcOrd="1" destOrd="0" presId="urn:microsoft.com/office/officeart/2005/8/layout/vList2"/>
    <dgm:cxn modelId="{C62D6BEB-DD70-4811-8F6A-20C3BEE9E86B}" type="presParOf" srcId="{32FDBC19-11CD-477E-960C-19700E961A01}" destId="{4B77C9BF-980A-4A33-A660-5BDBC0B4F61A}" srcOrd="2" destOrd="0" presId="urn:microsoft.com/office/officeart/2005/8/layout/vList2"/>
    <dgm:cxn modelId="{57FD2D09-E229-4BCA-B30E-DD97C0F863A4}" type="presParOf" srcId="{32FDBC19-11CD-477E-960C-19700E961A01}" destId="{1C49FDE0-289C-45C7-A97C-D694D8AC9480}" srcOrd="3" destOrd="0" presId="urn:microsoft.com/office/officeart/2005/8/layout/vList2"/>
    <dgm:cxn modelId="{E6B8E506-27A2-40B1-A783-24994A72B45C}" type="presParOf" srcId="{32FDBC19-11CD-477E-960C-19700E961A01}" destId="{72D74157-1C11-4007-B875-CF4DA1408C06}" srcOrd="4" destOrd="0" presId="urn:microsoft.com/office/officeart/2005/8/layout/vList2"/>
    <dgm:cxn modelId="{78734703-6414-4ABE-85D0-DF892AE50B72}" type="presParOf" srcId="{32FDBC19-11CD-477E-960C-19700E961A01}" destId="{93970A77-AB70-47F3-AF37-5E137C968194}" srcOrd="5" destOrd="0" presId="urn:microsoft.com/office/officeart/2005/8/layout/vList2"/>
    <dgm:cxn modelId="{1965B29D-200A-4B44-AA43-01DD8277FBC9}" type="presParOf" srcId="{32FDBC19-11CD-477E-960C-19700E961A01}" destId="{069C55C4-7A50-417B-AB9E-D053DAF9B1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A21A2B1-382E-41A9-962D-390F87219AE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C50A9D58-845C-42D3-99C8-BF9495B2B559}">
      <dgm:prSet/>
      <dgm:spPr/>
      <dgm:t>
        <a:bodyPr/>
        <a:lstStyle/>
        <a:p>
          <a:r>
            <a:rPr lang="tr-TR" b="1"/>
            <a:t>B.2. Programların Yürütülmesi </a:t>
          </a:r>
          <a:br>
            <a:rPr lang="tr-TR" b="1"/>
          </a:br>
          <a:r>
            <a:rPr lang="tr-TR" b="1"/>
            <a:t>       (Öğrenci Merkezli Öğrenme, Öğretme ve Değerlendirme) </a:t>
          </a:r>
          <a:br>
            <a:rPr lang="tr-TR" b="1"/>
          </a:br>
          <a:r>
            <a:rPr lang="tr-TR" b="1"/>
            <a:t>B.2.1. Öğretim yöntem ve teknikleri</a:t>
          </a:r>
          <a:endParaRPr lang="tr-TR"/>
        </a:p>
      </dgm:t>
    </dgm:pt>
    <dgm:pt modelId="{65BF9228-9FAF-4DEF-A2E0-C6742636E9E8}" type="parTrans" cxnId="{7BC1E769-C056-4734-8A9D-EAF672712CDC}">
      <dgm:prSet/>
      <dgm:spPr/>
      <dgm:t>
        <a:bodyPr/>
        <a:lstStyle/>
        <a:p>
          <a:endParaRPr lang="tr-TR"/>
        </a:p>
      </dgm:t>
    </dgm:pt>
    <dgm:pt modelId="{99D6DF38-C316-4ABA-A74F-66B9293C8A19}" type="sibTrans" cxnId="{7BC1E769-C056-4734-8A9D-EAF672712CDC}">
      <dgm:prSet/>
      <dgm:spPr/>
      <dgm:t>
        <a:bodyPr/>
        <a:lstStyle/>
        <a:p>
          <a:endParaRPr lang="tr-TR"/>
        </a:p>
      </dgm:t>
    </dgm:pt>
    <dgm:pt modelId="{2265822C-8F5D-4611-99D1-B109DBFE8112}" type="pres">
      <dgm:prSet presAssocID="{CA21A2B1-382E-41A9-962D-390F87219A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6BEB65F-10F0-4360-A716-404866662696}" type="pres">
      <dgm:prSet presAssocID="{C50A9D58-845C-42D3-99C8-BF9495B2B5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E20C3F-8395-47B1-B87F-7F2DE622680D}" type="presOf" srcId="{C50A9D58-845C-42D3-99C8-BF9495B2B559}" destId="{F6BEB65F-10F0-4360-A716-404866662696}" srcOrd="0" destOrd="0" presId="urn:microsoft.com/office/officeart/2005/8/layout/vList2"/>
    <dgm:cxn modelId="{DE3713AE-D648-4E2E-950A-53ED9CCAC3CC}" type="presOf" srcId="{CA21A2B1-382E-41A9-962D-390F87219AEE}" destId="{2265822C-8F5D-4611-99D1-B109DBFE8112}" srcOrd="0" destOrd="0" presId="urn:microsoft.com/office/officeart/2005/8/layout/vList2"/>
    <dgm:cxn modelId="{7BC1E769-C056-4734-8A9D-EAF672712CDC}" srcId="{CA21A2B1-382E-41A9-962D-390F87219AEE}" destId="{C50A9D58-845C-42D3-99C8-BF9495B2B559}" srcOrd="0" destOrd="0" parTransId="{65BF9228-9FAF-4DEF-A2E0-C6742636E9E8}" sibTransId="{99D6DF38-C316-4ABA-A74F-66B9293C8A19}"/>
    <dgm:cxn modelId="{A6FE57E2-EADF-4DF6-9D89-2284ED7795F5}" type="presParOf" srcId="{2265822C-8F5D-4611-99D1-B109DBFE8112}" destId="{F6BEB65F-10F0-4360-A716-40486666269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BB0446-ED44-4F5C-A598-52AF8C35E02C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6F74B4AA-DC34-47D4-B804-49380CF091E3}">
      <dgm:prSet/>
      <dgm:spPr/>
      <dgm:t>
        <a:bodyPr/>
        <a:lstStyle/>
        <a:p>
          <a:r>
            <a:rPr lang="tr-TR"/>
            <a:t>Öğrenciyi aktif hale getiren, etkileşimli, öğrenme odaklı  öğretim yöntemleri,</a:t>
          </a:r>
        </a:p>
      </dgm:t>
    </dgm:pt>
    <dgm:pt modelId="{F35DE668-0C5C-4E28-BE02-7E5E931EDA5F}" type="parTrans" cxnId="{8E6E6D25-F5AA-448E-8E9B-6C1C304A25C2}">
      <dgm:prSet/>
      <dgm:spPr/>
      <dgm:t>
        <a:bodyPr/>
        <a:lstStyle/>
        <a:p>
          <a:endParaRPr lang="tr-TR"/>
        </a:p>
      </dgm:t>
    </dgm:pt>
    <dgm:pt modelId="{2D42341D-EFDD-475B-B194-2AE3034D0EA7}" type="sibTrans" cxnId="{8E6E6D25-F5AA-448E-8E9B-6C1C304A25C2}">
      <dgm:prSet/>
      <dgm:spPr/>
      <dgm:t>
        <a:bodyPr/>
        <a:lstStyle/>
        <a:p>
          <a:endParaRPr lang="tr-TR"/>
        </a:p>
      </dgm:t>
    </dgm:pt>
    <dgm:pt modelId="{64604599-DB64-44C0-A565-92A5BE7175CD}">
      <dgm:prSet/>
      <dgm:spPr/>
      <dgm:t>
        <a:bodyPr/>
        <a:lstStyle/>
        <a:p>
          <a:r>
            <a:rPr lang="tr-TR"/>
            <a:t>Tüm eğitim türlerinde; öğrenci merkezli, yetkinlik temelli, süreç ve performans odaklı disiplinlerarası, bütünleyici, vaka/uygulama temelinde öğrenmeyi önceleyen yaklaşımlara yer verilmesi,</a:t>
          </a:r>
        </a:p>
      </dgm:t>
    </dgm:pt>
    <dgm:pt modelId="{939A211A-16F3-4ACF-8984-DA4BAF085DD5}" type="parTrans" cxnId="{151674A3-BC83-42CA-A70B-F5C23A4464EB}">
      <dgm:prSet/>
      <dgm:spPr/>
      <dgm:t>
        <a:bodyPr/>
        <a:lstStyle/>
        <a:p>
          <a:endParaRPr lang="tr-TR"/>
        </a:p>
      </dgm:t>
    </dgm:pt>
    <dgm:pt modelId="{6A3EA50D-D60C-4E6F-8A48-2E9958E1FEB6}" type="sibTrans" cxnId="{151674A3-BC83-42CA-A70B-F5C23A4464EB}">
      <dgm:prSet/>
      <dgm:spPr/>
      <dgm:t>
        <a:bodyPr/>
        <a:lstStyle/>
        <a:p>
          <a:endParaRPr lang="tr-TR"/>
        </a:p>
      </dgm:t>
    </dgm:pt>
    <dgm:pt modelId="{4222AD1B-1365-4EED-B52B-AD0C19DF5BAD}">
      <dgm:prSet/>
      <dgm:spPr/>
      <dgm:t>
        <a:bodyPr/>
        <a:lstStyle/>
        <a:p>
          <a:r>
            <a:rPr lang="tr-TR"/>
            <a:t>Bilgi aktarımından çok derin öğrenmeye, öğrenci ilgi, motivasyon ve bağlılığına odaklanılması, </a:t>
          </a:r>
        </a:p>
      </dgm:t>
    </dgm:pt>
    <dgm:pt modelId="{2348EDEB-CF07-4FF4-9B6B-65070215FAED}" type="parTrans" cxnId="{28817CA3-06D9-4CEA-AD91-144C90E36930}">
      <dgm:prSet/>
      <dgm:spPr/>
      <dgm:t>
        <a:bodyPr/>
        <a:lstStyle/>
        <a:p>
          <a:endParaRPr lang="tr-TR"/>
        </a:p>
      </dgm:t>
    </dgm:pt>
    <dgm:pt modelId="{BD5A452B-1C28-4EEF-845A-7DBB71FB5A8B}" type="sibTrans" cxnId="{28817CA3-06D9-4CEA-AD91-144C90E36930}">
      <dgm:prSet/>
      <dgm:spPr/>
      <dgm:t>
        <a:bodyPr/>
        <a:lstStyle/>
        <a:p>
          <a:endParaRPr lang="tr-TR"/>
        </a:p>
      </dgm:t>
    </dgm:pt>
    <dgm:pt modelId="{4C20F0B0-5A71-480D-8EE9-162A577E285A}">
      <dgm:prSet/>
      <dgm:spPr/>
      <dgm:t>
        <a:bodyPr/>
        <a:lstStyle/>
        <a:p>
          <a:r>
            <a:rPr lang="tr-TR"/>
            <a:t>Süreçlerin teknolojinin sunduğu olanaklar ve ters yüz öğrenme, proje temelli öğrenme gibi yaklaşımlarla zenginleştirilmesi,</a:t>
          </a:r>
        </a:p>
      </dgm:t>
    </dgm:pt>
    <dgm:pt modelId="{B294FD35-B350-4EBF-92F7-BA15AB010E9A}" type="parTrans" cxnId="{4448A635-C0E3-46E1-BEAE-7DC6588FD405}">
      <dgm:prSet/>
      <dgm:spPr/>
      <dgm:t>
        <a:bodyPr/>
        <a:lstStyle/>
        <a:p>
          <a:endParaRPr lang="tr-TR"/>
        </a:p>
      </dgm:t>
    </dgm:pt>
    <dgm:pt modelId="{9014E1E2-75BA-418E-9F1A-9062A75941B2}" type="sibTrans" cxnId="{4448A635-C0E3-46E1-BEAE-7DC6588FD405}">
      <dgm:prSet/>
      <dgm:spPr/>
      <dgm:t>
        <a:bodyPr/>
        <a:lstStyle/>
        <a:p>
          <a:endParaRPr lang="tr-TR"/>
        </a:p>
      </dgm:t>
    </dgm:pt>
    <dgm:pt modelId="{5152D279-3202-4709-997F-4EE92CEAB058}">
      <dgm:prSet/>
      <dgm:spPr/>
      <dgm:t>
        <a:bodyPr/>
        <a:lstStyle/>
        <a:p>
          <a:r>
            <a:rPr lang="tr-TR"/>
            <a:t>Öğrencilerinin araştırma süreçlerine katılımının  desteklenmesi,</a:t>
          </a:r>
        </a:p>
      </dgm:t>
    </dgm:pt>
    <dgm:pt modelId="{904D734A-57FB-4DC7-A15A-8A37BAB38505}" type="parTrans" cxnId="{0129FD19-9A9A-4F55-9F54-418569604943}">
      <dgm:prSet/>
      <dgm:spPr/>
      <dgm:t>
        <a:bodyPr/>
        <a:lstStyle/>
        <a:p>
          <a:endParaRPr lang="tr-TR"/>
        </a:p>
      </dgm:t>
    </dgm:pt>
    <dgm:pt modelId="{FA103E52-B5DD-4D01-8EF0-AF8E68C4BA43}" type="sibTrans" cxnId="{0129FD19-9A9A-4F55-9F54-418569604943}">
      <dgm:prSet/>
      <dgm:spPr/>
      <dgm:t>
        <a:bodyPr/>
        <a:lstStyle/>
        <a:p>
          <a:endParaRPr lang="tr-TR"/>
        </a:p>
      </dgm:t>
    </dgm:pt>
    <dgm:pt modelId="{848D6ECB-D8EF-4656-8B89-D4ACACBB8FE6}" type="pres">
      <dgm:prSet presAssocID="{F1BB0446-ED44-4F5C-A598-52AF8C35E0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51742E3-66B1-46EA-BB1F-91510030277C}" type="pres">
      <dgm:prSet presAssocID="{6F74B4AA-DC34-47D4-B804-49380CF091E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E0EF24-3387-4338-BF1B-B911CD0C28E4}" type="pres">
      <dgm:prSet presAssocID="{2D42341D-EFDD-475B-B194-2AE3034D0EA7}" presName="spacer" presStyleCnt="0"/>
      <dgm:spPr/>
    </dgm:pt>
    <dgm:pt modelId="{24BCD786-88C8-48DE-AC17-17C184BE2CC2}" type="pres">
      <dgm:prSet presAssocID="{64604599-DB64-44C0-A565-92A5BE7175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590EF8-04F7-4008-8729-789867143EB2}" type="pres">
      <dgm:prSet presAssocID="{6A3EA50D-D60C-4E6F-8A48-2E9958E1FEB6}" presName="spacer" presStyleCnt="0"/>
      <dgm:spPr/>
    </dgm:pt>
    <dgm:pt modelId="{50E324D7-719B-470C-A114-9E47BFAB3691}" type="pres">
      <dgm:prSet presAssocID="{4222AD1B-1365-4EED-B52B-AD0C19DF5B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F7617B-A2A7-4547-8279-4F677977C16E}" type="pres">
      <dgm:prSet presAssocID="{BD5A452B-1C28-4EEF-845A-7DBB71FB5A8B}" presName="spacer" presStyleCnt="0"/>
      <dgm:spPr/>
    </dgm:pt>
    <dgm:pt modelId="{99641C98-1BF3-41BD-AEEE-2EBA51AD6D23}" type="pres">
      <dgm:prSet presAssocID="{4C20F0B0-5A71-480D-8EE9-162A577E28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889CD8-B4DC-486A-9F48-622F015457D9}" type="pres">
      <dgm:prSet presAssocID="{9014E1E2-75BA-418E-9F1A-9062A75941B2}" presName="spacer" presStyleCnt="0"/>
      <dgm:spPr/>
    </dgm:pt>
    <dgm:pt modelId="{7485E9D8-B6D5-4270-948D-A752B2500E7F}" type="pres">
      <dgm:prSet presAssocID="{5152D279-3202-4709-997F-4EE92CEAB0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BB98D2-A566-42B6-A569-D5D843E50898}" type="presOf" srcId="{64604599-DB64-44C0-A565-92A5BE7175CD}" destId="{24BCD786-88C8-48DE-AC17-17C184BE2CC2}" srcOrd="0" destOrd="0" presId="urn:microsoft.com/office/officeart/2005/8/layout/vList2"/>
    <dgm:cxn modelId="{3EEAAB54-2AC5-4517-BCC7-6710C47F797F}" type="presOf" srcId="{5152D279-3202-4709-997F-4EE92CEAB058}" destId="{7485E9D8-B6D5-4270-948D-A752B2500E7F}" srcOrd="0" destOrd="0" presId="urn:microsoft.com/office/officeart/2005/8/layout/vList2"/>
    <dgm:cxn modelId="{8C055075-82DC-4C59-ACDB-3C4CF98DC288}" type="presOf" srcId="{4C20F0B0-5A71-480D-8EE9-162A577E285A}" destId="{99641C98-1BF3-41BD-AEEE-2EBA51AD6D23}" srcOrd="0" destOrd="0" presId="urn:microsoft.com/office/officeart/2005/8/layout/vList2"/>
    <dgm:cxn modelId="{0129FD19-9A9A-4F55-9F54-418569604943}" srcId="{F1BB0446-ED44-4F5C-A598-52AF8C35E02C}" destId="{5152D279-3202-4709-997F-4EE92CEAB058}" srcOrd="4" destOrd="0" parTransId="{904D734A-57FB-4DC7-A15A-8A37BAB38505}" sibTransId="{FA103E52-B5DD-4D01-8EF0-AF8E68C4BA43}"/>
    <dgm:cxn modelId="{1493B3CF-77CD-40DB-BC96-51E24AFD5328}" type="presOf" srcId="{F1BB0446-ED44-4F5C-A598-52AF8C35E02C}" destId="{848D6ECB-D8EF-4656-8B89-D4ACACBB8FE6}" srcOrd="0" destOrd="0" presId="urn:microsoft.com/office/officeart/2005/8/layout/vList2"/>
    <dgm:cxn modelId="{151674A3-BC83-42CA-A70B-F5C23A4464EB}" srcId="{F1BB0446-ED44-4F5C-A598-52AF8C35E02C}" destId="{64604599-DB64-44C0-A565-92A5BE7175CD}" srcOrd="1" destOrd="0" parTransId="{939A211A-16F3-4ACF-8984-DA4BAF085DD5}" sibTransId="{6A3EA50D-D60C-4E6F-8A48-2E9958E1FEB6}"/>
    <dgm:cxn modelId="{4448A635-C0E3-46E1-BEAE-7DC6588FD405}" srcId="{F1BB0446-ED44-4F5C-A598-52AF8C35E02C}" destId="{4C20F0B0-5A71-480D-8EE9-162A577E285A}" srcOrd="3" destOrd="0" parTransId="{B294FD35-B350-4EBF-92F7-BA15AB010E9A}" sibTransId="{9014E1E2-75BA-418E-9F1A-9062A75941B2}"/>
    <dgm:cxn modelId="{28817CA3-06D9-4CEA-AD91-144C90E36930}" srcId="{F1BB0446-ED44-4F5C-A598-52AF8C35E02C}" destId="{4222AD1B-1365-4EED-B52B-AD0C19DF5BAD}" srcOrd="2" destOrd="0" parTransId="{2348EDEB-CF07-4FF4-9B6B-65070215FAED}" sibTransId="{BD5A452B-1C28-4EEF-845A-7DBB71FB5A8B}"/>
    <dgm:cxn modelId="{8E6E6D25-F5AA-448E-8E9B-6C1C304A25C2}" srcId="{F1BB0446-ED44-4F5C-A598-52AF8C35E02C}" destId="{6F74B4AA-DC34-47D4-B804-49380CF091E3}" srcOrd="0" destOrd="0" parTransId="{F35DE668-0C5C-4E28-BE02-7E5E931EDA5F}" sibTransId="{2D42341D-EFDD-475B-B194-2AE3034D0EA7}"/>
    <dgm:cxn modelId="{3CD7CF11-6874-4EC8-94E1-56A40EBE9282}" type="presOf" srcId="{6F74B4AA-DC34-47D4-B804-49380CF091E3}" destId="{F51742E3-66B1-46EA-BB1F-91510030277C}" srcOrd="0" destOrd="0" presId="urn:microsoft.com/office/officeart/2005/8/layout/vList2"/>
    <dgm:cxn modelId="{6E598F13-A517-4261-8DD9-0A6131D09E25}" type="presOf" srcId="{4222AD1B-1365-4EED-B52B-AD0C19DF5BAD}" destId="{50E324D7-719B-470C-A114-9E47BFAB3691}" srcOrd="0" destOrd="0" presId="urn:microsoft.com/office/officeart/2005/8/layout/vList2"/>
    <dgm:cxn modelId="{A5B3A299-B073-4DB5-8CBA-030E72C08644}" type="presParOf" srcId="{848D6ECB-D8EF-4656-8B89-D4ACACBB8FE6}" destId="{F51742E3-66B1-46EA-BB1F-91510030277C}" srcOrd="0" destOrd="0" presId="urn:microsoft.com/office/officeart/2005/8/layout/vList2"/>
    <dgm:cxn modelId="{CA6D63B9-C105-4733-BCEB-B9067C8BB51D}" type="presParOf" srcId="{848D6ECB-D8EF-4656-8B89-D4ACACBB8FE6}" destId="{3DE0EF24-3387-4338-BF1B-B911CD0C28E4}" srcOrd="1" destOrd="0" presId="urn:microsoft.com/office/officeart/2005/8/layout/vList2"/>
    <dgm:cxn modelId="{2ECF24FB-8939-4FDE-AF24-3C6DEA24380F}" type="presParOf" srcId="{848D6ECB-D8EF-4656-8B89-D4ACACBB8FE6}" destId="{24BCD786-88C8-48DE-AC17-17C184BE2CC2}" srcOrd="2" destOrd="0" presId="urn:microsoft.com/office/officeart/2005/8/layout/vList2"/>
    <dgm:cxn modelId="{9B7F709F-688A-4545-8BC4-15EE64AFA00A}" type="presParOf" srcId="{848D6ECB-D8EF-4656-8B89-D4ACACBB8FE6}" destId="{99590EF8-04F7-4008-8729-789867143EB2}" srcOrd="3" destOrd="0" presId="urn:microsoft.com/office/officeart/2005/8/layout/vList2"/>
    <dgm:cxn modelId="{016F98E4-A220-4C27-8EF4-1DF0394F2B6C}" type="presParOf" srcId="{848D6ECB-D8EF-4656-8B89-D4ACACBB8FE6}" destId="{50E324D7-719B-470C-A114-9E47BFAB3691}" srcOrd="4" destOrd="0" presId="urn:microsoft.com/office/officeart/2005/8/layout/vList2"/>
    <dgm:cxn modelId="{3BDBF013-F5AE-4BFE-9C8D-66A6AAE46923}" type="presParOf" srcId="{848D6ECB-D8EF-4656-8B89-D4ACACBB8FE6}" destId="{26F7617B-A2A7-4547-8279-4F677977C16E}" srcOrd="5" destOrd="0" presId="urn:microsoft.com/office/officeart/2005/8/layout/vList2"/>
    <dgm:cxn modelId="{506135D7-CF64-4FCC-859A-A3F3390EB358}" type="presParOf" srcId="{848D6ECB-D8EF-4656-8B89-D4ACACBB8FE6}" destId="{99641C98-1BF3-41BD-AEEE-2EBA51AD6D23}" srcOrd="6" destOrd="0" presId="urn:microsoft.com/office/officeart/2005/8/layout/vList2"/>
    <dgm:cxn modelId="{0E889FD7-719D-49E2-A226-DB7E80AEA819}" type="presParOf" srcId="{848D6ECB-D8EF-4656-8B89-D4ACACBB8FE6}" destId="{46889CD8-B4DC-486A-9F48-622F015457D9}" srcOrd="7" destOrd="0" presId="urn:microsoft.com/office/officeart/2005/8/layout/vList2"/>
    <dgm:cxn modelId="{730B2BCD-4F8A-4AC2-8163-9A0A146BE87C}" type="presParOf" srcId="{848D6ECB-D8EF-4656-8B89-D4ACACBB8FE6}" destId="{7485E9D8-B6D5-4270-948D-A752B2500E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A29A779-DEA9-4864-A989-79E7E028CC3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B5ECFE43-6196-47F2-A478-E1C5353B42CE}">
      <dgm:prSet/>
      <dgm:spPr/>
      <dgm:t>
        <a:bodyPr/>
        <a:lstStyle/>
        <a:p>
          <a:r>
            <a:rPr lang="tr-TR" b="1" dirty="0"/>
            <a:t>B.2.2. Ölçme ve değerlendirme </a:t>
          </a:r>
          <a:endParaRPr lang="tr-TR" dirty="0"/>
        </a:p>
      </dgm:t>
    </dgm:pt>
    <dgm:pt modelId="{1383A0FB-5803-47D3-B989-160006C4DB41}" type="parTrans" cxnId="{C10DC93A-35A6-49C8-A02B-AD20184CB474}">
      <dgm:prSet/>
      <dgm:spPr/>
      <dgm:t>
        <a:bodyPr/>
        <a:lstStyle/>
        <a:p>
          <a:endParaRPr lang="tr-TR"/>
        </a:p>
      </dgm:t>
    </dgm:pt>
    <dgm:pt modelId="{CAE9AA93-1710-411D-BCAA-4CE8261D85F1}" type="sibTrans" cxnId="{C10DC93A-35A6-49C8-A02B-AD20184CB474}">
      <dgm:prSet/>
      <dgm:spPr/>
      <dgm:t>
        <a:bodyPr/>
        <a:lstStyle/>
        <a:p>
          <a:endParaRPr lang="tr-TR"/>
        </a:p>
      </dgm:t>
    </dgm:pt>
    <dgm:pt modelId="{4B5FF554-38B8-4801-8AAA-89454F4BDDC1}" type="pres">
      <dgm:prSet presAssocID="{FA29A779-DEA9-4864-A989-79E7E028CC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50199B-2C19-4A9A-955B-CF7B25B7D55C}" type="pres">
      <dgm:prSet presAssocID="{B5ECFE43-6196-47F2-A478-E1C5353B4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141D2C-71BC-4369-ABA4-9030B6106453}" type="presOf" srcId="{B5ECFE43-6196-47F2-A478-E1C5353B42CE}" destId="{CA50199B-2C19-4A9A-955B-CF7B25B7D55C}" srcOrd="0" destOrd="0" presId="urn:microsoft.com/office/officeart/2005/8/layout/vList2"/>
    <dgm:cxn modelId="{C10DC93A-35A6-49C8-A02B-AD20184CB474}" srcId="{FA29A779-DEA9-4864-A989-79E7E028CC3B}" destId="{B5ECFE43-6196-47F2-A478-E1C5353B42CE}" srcOrd="0" destOrd="0" parTransId="{1383A0FB-5803-47D3-B989-160006C4DB41}" sibTransId="{CAE9AA93-1710-411D-BCAA-4CE8261D85F1}"/>
    <dgm:cxn modelId="{B6B91139-2FCA-460D-AEE2-9AAFA30F63AD}" type="presOf" srcId="{FA29A779-DEA9-4864-A989-79E7E028CC3B}" destId="{4B5FF554-38B8-4801-8AAA-89454F4BDDC1}" srcOrd="0" destOrd="0" presId="urn:microsoft.com/office/officeart/2005/8/layout/vList2"/>
    <dgm:cxn modelId="{FB39BC43-56DA-4247-BA7C-580B2EDD8F26}" type="presParOf" srcId="{4B5FF554-38B8-4801-8AAA-89454F4BDDC1}" destId="{CA50199B-2C19-4A9A-955B-CF7B25B7D5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C115A-1758-4439-8942-43B649232F1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</dgm:pt>
    <dgm:pt modelId="{2C463915-36A3-41A3-89EF-FCB3EC143A0D}">
      <dgm:prSet phldrT="[Metin]" custT="1"/>
      <dgm:spPr/>
      <dgm:t>
        <a:bodyPr/>
        <a:lstStyle/>
        <a:p>
          <a:r>
            <a:rPr lang="tr-TR" sz="1600" dirty="0">
              <a:latin typeface="Book Antiqua" panose="02040602050305030304" pitchFamily="18" charset="0"/>
            </a:rPr>
            <a:t>LİDERLİK, YÖNETİM VE KALİTE</a:t>
          </a:r>
        </a:p>
      </dgm:t>
    </dgm:pt>
    <dgm:pt modelId="{D221D5E1-989D-4E74-808A-E3F20493C625}" type="parTrans" cxnId="{88326D5D-FE88-459F-A0AE-FE6F630E0BC5}">
      <dgm:prSet/>
      <dgm:spPr/>
      <dgm:t>
        <a:bodyPr/>
        <a:lstStyle/>
        <a:p>
          <a:endParaRPr lang="tr-TR"/>
        </a:p>
      </dgm:t>
    </dgm:pt>
    <dgm:pt modelId="{EE447BF5-82A9-4825-A2C8-24CEF03E8025}" type="sibTrans" cxnId="{88326D5D-FE88-459F-A0AE-FE6F630E0BC5}">
      <dgm:prSet/>
      <dgm:spPr/>
      <dgm:t>
        <a:bodyPr/>
        <a:lstStyle/>
        <a:p>
          <a:endParaRPr lang="tr-TR"/>
        </a:p>
      </dgm:t>
    </dgm:pt>
    <dgm:pt modelId="{65FE2258-417C-4566-A1C6-678055326ECA}">
      <dgm:prSet phldrT="[Metin]" custT="1"/>
      <dgm:spPr/>
      <dgm:t>
        <a:bodyPr/>
        <a:lstStyle/>
        <a:p>
          <a:r>
            <a:rPr lang="tr-TR" sz="1800" dirty="0">
              <a:latin typeface="Book Antiqua" panose="02040602050305030304" pitchFamily="18" charset="0"/>
            </a:rPr>
            <a:t>EĞİTİM-ÖĞRETİM</a:t>
          </a:r>
        </a:p>
      </dgm:t>
    </dgm:pt>
    <dgm:pt modelId="{227D4C0A-2354-4646-AA67-AE095FE865A8}" type="parTrans" cxnId="{49632F56-33D8-4C9F-9DCF-4D7F198F3AAE}">
      <dgm:prSet/>
      <dgm:spPr/>
      <dgm:t>
        <a:bodyPr/>
        <a:lstStyle/>
        <a:p>
          <a:endParaRPr lang="tr-TR"/>
        </a:p>
      </dgm:t>
    </dgm:pt>
    <dgm:pt modelId="{35F8B956-773A-4F1B-9C7C-660CDB07BCC0}" type="sibTrans" cxnId="{49632F56-33D8-4C9F-9DCF-4D7F198F3AAE}">
      <dgm:prSet custT="1"/>
      <dgm:spPr/>
      <dgm:t>
        <a:bodyPr/>
        <a:lstStyle/>
        <a:p>
          <a:r>
            <a:rPr lang="tr-TR" sz="1600" dirty="0">
              <a:latin typeface="Bookman Old Style" panose="02050604050505020204" pitchFamily="18" charset="0"/>
            </a:rPr>
            <a:t>TOPLUMSAL KATKI</a:t>
          </a:r>
        </a:p>
      </dgm:t>
    </dgm:pt>
    <dgm:pt modelId="{C75BF780-5730-4578-80A9-C952E76A8FC2}">
      <dgm:prSet phldrT="[Metin]" custT="1"/>
      <dgm:spPr/>
      <dgm:t>
        <a:bodyPr/>
        <a:lstStyle/>
        <a:p>
          <a:r>
            <a:rPr lang="tr-TR" sz="1400" dirty="0">
              <a:latin typeface="Book Antiqua" panose="02040602050305030304" pitchFamily="18" charset="0"/>
            </a:rPr>
            <a:t>ARAŞTIRMA VE GELİŞTİRME</a:t>
          </a:r>
        </a:p>
      </dgm:t>
    </dgm:pt>
    <dgm:pt modelId="{460872E7-789F-49D9-BA16-F284D21CAAAD}" type="parTrans" cxnId="{31D00A21-58AD-4D42-BCF4-52F9C4E2CA79}">
      <dgm:prSet/>
      <dgm:spPr/>
      <dgm:t>
        <a:bodyPr/>
        <a:lstStyle/>
        <a:p>
          <a:endParaRPr lang="tr-TR"/>
        </a:p>
      </dgm:t>
    </dgm:pt>
    <dgm:pt modelId="{84C1C2D7-2E6A-4493-B1E3-0C4C54832A21}" type="sibTrans" cxnId="{31D00A21-58AD-4D42-BCF4-52F9C4E2CA79}">
      <dgm:prSet/>
      <dgm:spPr/>
      <dgm:t>
        <a:bodyPr/>
        <a:lstStyle/>
        <a:p>
          <a:endParaRPr lang="tr-TR"/>
        </a:p>
      </dgm:t>
    </dgm:pt>
    <dgm:pt modelId="{5624E908-A98B-49FE-A111-1193B533D6D4}" type="pres">
      <dgm:prSet presAssocID="{631C115A-1758-4439-8942-43B649232F18}" presName="Name0" presStyleCnt="0">
        <dgm:presLayoutVars>
          <dgm:chMax/>
          <dgm:chPref/>
          <dgm:dir/>
          <dgm:animLvl val="lvl"/>
        </dgm:presLayoutVars>
      </dgm:prSet>
      <dgm:spPr/>
    </dgm:pt>
    <dgm:pt modelId="{47EC032C-B849-487B-84C3-53FDCE6331D4}" type="pres">
      <dgm:prSet presAssocID="{2C463915-36A3-41A3-89EF-FCB3EC143A0D}" presName="composite" presStyleCnt="0"/>
      <dgm:spPr/>
    </dgm:pt>
    <dgm:pt modelId="{717972B6-D23A-4B8A-B47F-C64A22034E6C}" type="pres">
      <dgm:prSet presAssocID="{2C463915-36A3-41A3-89EF-FCB3EC143A0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B8A100-8B7C-478B-9D03-D5BA71F6B6CF}" type="pres">
      <dgm:prSet presAssocID="{2C463915-36A3-41A3-89EF-FCB3EC143A0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9F0D1BE-54E0-471C-99D2-7699411A4E05}" type="pres">
      <dgm:prSet presAssocID="{2C463915-36A3-41A3-89EF-FCB3EC143A0D}" presName="BalanceSpacing" presStyleCnt="0"/>
      <dgm:spPr/>
    </dgm:pt>
    <dgm:pt modelId="{EF643EDF-3351-4F5F-B61F-172C108D3958}" type="pres">
      <dgm:prSet presAssocID="{2C463915-36A3-41A3-89EF-FCB3EC143A0D}" presName="BalanceSpacing1" presStyleCnt="0"/>
      <dgm:spPr/>
    </dgm:pt>
    <dgm:pt modelId="{41169A0F-5CD0-486A-A08E-366731F4022D}" type="pres">
      <dgm:prSet presAssocID="{EE447BF5-82A9-4825-A2C8-24CEF03E8025}" presName="Accent1Text" presStyleLbl="node1" presStyleIdx="1" presStyleCnt="6"/>
      <dgm:spPr/>
      <dgm:t>
        <a:bodyPr/>
        <a:lstStyle/>
        <a:p>
          <a:endParaRPr lang="tr-TR"/>
        </a:p>
      </dgm:t>
    </dgm:pt>
    <dgm:pt modelId="{4CFD901F-5DE3-45D3-8AE0-69C2215BAC17}" type="pres">
      <dgm:prSet presAssocID="{EE447BF5-82A9-4825-A2C8-24CEF03E8025}" presName="spaceBetweenRectangles" presStyleCnt="0"/>
      <dgm:spPr/>
    </dgm:pt>
    <dgm:pt modelId="{848E3597-320C-48E3-A194-A86C43A6A1F2}" type="pres">
      <dgm:prSet presAssocID="{65FE2258-417C-4566-A1C6-678055326ECA}" presName="composite" presStyleCnt="0"/>
      <dgm:spPr/>
    </dgm:pt>
    <dgm:pt modelId="{64424AB8-E0AC-4EE5-B491-81534EC6AC75}" type="pres">
      <dgm:prSet presAssocID="{65FE2258-417C-4566-A1C6-678055326ECA}" presName="Parent1" presStyleLbl="node1" presStyleIdx="2" presStyleCnt="6" custScaleX="1124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4C9365-C3B9-432C-A85D-29CBF4C7F105}" type="pres">
      <dgm:prSet presAssocID="{65FE2258-417C-4566-A1C6-678055326EC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D140FEE-2638-49BF-8978-8CE963C18FDC}" type="pres">
      <dgm:prSet presAssocID="{65FE2258-417C-4566-A1C6-678055326ECA}" presName="BalanceSpacing" presStyleCnt="0"/>
      <dgm:spPr/>
    </dgm:pt>
    <dgm:pt modelId="{46FCDB78-CD4D-4EFA-9A0D-AC3AF3A46097}" type="pres">
      <dgm:prSet presAssocID="{65FE2258-417C-4566-A1C6-678055326ECA}" presName="BalanceSpacing1" presStyleCnt="0"/>
      <dgm:spPr/>
    </dgm:pt>
    <dgm:pt modelId="{32752A35-F0E0-480E-A0AF-F0233BD49E0D}" type="pres">
      <dgm:prSet presAssocID="{35F8B956-773A-4F1B-9C7C-660CDB07BCC0}" presName="Accent1Text" presStyleLbl="node1" presStyleIdx="3" presStyleCnt="6" custScaleX="109858"/>
      <dgm:spPr/>
      <dgm:t>
        <a:bodyPr/>
        <a:lstStyle/>
        <a:p>
          <a:endParaRPr lang="tr-TR"/>
        </a:p>
      </dgm:t>
    </dgm:pt>
    <dgm:pt modelId="{1BBCADA2-53FE-4797-A210-23D8A29006B2}" type="pres">
      <dgm:prSet presAssocID="{35F8B956-773A-4F1B-9C7C-660CDB07BCC0}" presName="spaceBetweenRectangles" presStyleCnt="0"/>
      <dgm:spPr/>
    </dgm:pt>
    <dgm:pt modelId="{83199317-AA56-4DBB-AE8F-8A85F26532DA}" type="pres">
      <dgm:prSet presAssocID="{C75BF780-5730-4578-80A9-C952E76A8FC2}" presName="composite" presStyleCnt="0"/>
      <dgm:spPr/>
    </dgm:pt>
    <dgm:pt modelId="{41D60F38-0C8C-4264-9F7A-5EC5225889D0}" type="pres">
      <dgm:prSet presAssocID="{C75BF780-5730-4578-80A9-C952E76A8FC2}" presName="Parent1" presStyleLbl="node1" presStyleIdx="4" presStyleCnt="6" custLinFactNeighborX="1864" custLinFactNeighborY="-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D99E14-7FF0-4FC9-9C52-271BAB705DB4}" type="pres">
      <dgm:prSet presAssocID="{C75BF780-5730-4578-80A9-C952E76A8FC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BAE0730-556B-4F17-AEFE-5F0B6092775E}" type="pres">
      <dgm:prSet presAssocID="{C75BF780-5730-4578-80A9-C952E76A8FC2}" presName="BalanceSpacing" presStyleCnt="0"/>
      <dgm:spPr/>
    </dgm:pt>
    <dgm:pt modelId="{4F713A16-EBBB-401D-82AE-25042495295A}" type="pres">
      <dgm:prSet presAssocID="{C75BF780-5730-4578-80A9-C952E76A8FC2}" presName="BalanceSpacing1" presStyleCnt="0"/>
      <dgm:spPr/>
    </dgm:pt>
    <dgm:pt modelId="{2FCB9BEB-58D8-4B6E-BE4C-1CAB86D6F75D}" type="pres">
      <dgm:prSet presAssocID="{84C1C2D7-2E6A-4493-B1E3-0C4C54832A21}" presName="Accent1Text" presStyleLbl="node1" presStyleIdx="5" presStyleCnt="6"/>
      <dgm:spPr/>
      <dgm:t>
        <a:bodyPr/>
        <a:lstStyle/>
        <a:p>
          <a:endParaRPr lang="tr-TR"/>
        </a:p>
      </dgm:t>
    </dgm:pt>
  </dgm:ptLst>
  <dgm:cxnLst>
    <dgm:cxn modelId="{A565AA0E-523D-4390-842F-46C4B65B1C53}" type="presOf" srcId="{2C463915-36A3-41A3-89EF-FCB3EC143A0D}" destId="{717972B6-D23A-4B8A-B47F-C64A22034E6C}" srcOrd="0" destOrd="0" presId="urn:microsoft.com/office/officeart/2008/layout/AlternatingHexagons"/>
    <dgm:cxn modelId="{4D1A733D-DC50-48A6-A5A0-C2C417187B33}" type="presOf" srcId="{65FE2258-417C-4566-A1C6-678055326ECA}" destId="{64424AB8-E0AC-4EE5-B491-81534EC6AC75}" srcOrd="0" destOrd="0" presId="urn:microsoft.com/office/officeart/2008/layout/AlternatingHexagons"/>
    <dgm:cxn modelId="{C0A888F2-6030-4BF6-BAEE-54BC253DC31A}" type="presOf" srcId="{631C115A-1758-4439-8942-43B649232F18}" destId="{5624E908-A98B-49FE-A111-1193B533D6D4}" srcOrd="0" destOrd="0" presId="urn:microsoft.com/office/officeart/2008/layout/AlternatingHexagons"/>
    <dgm:cxn modelId="{6C9966D6-7547-4F45-B884-DA291FCCFEF0}" type="presOf" srcId="{35F8B956-773A-4F1B-9C7C-660CDB07BCC0}" destId="{32752A35-F0E0-480E-A0AF-F0233BD49E0D}" srcOrd="0" destOrd="0" presId="urn:microsoft.com/office/officeart/2008/layout/AlternatingHexagons"/>
    <dgm:cxn modelId="{88326D5D-FE88-459F-A0AE-FE6F630E0BC5}" srcId="{631C115A-1758-4439-8942-43B649232F18}" destId="{2C463915-36A3-41A3-89EF-FCB3EC143A0D}" srcOrd="0" destOrd="0" parTransId="{D221D5E1-989D-4E74-808A-E3F20493C625}" sibTransId="{EE447BF5-82A9-4825-A2C8-24CEF03E8025}"/>
    <dgm:cxn modelId="{49632F56-33D8-4C9F-9DCF-4D7F198F3AAE}" srcId="{631C115A-1758-4439-8942-43B649232F18}" destId="{65FE2258-417C-4566-A1C6-678055326ECA}" srcOrd="1" destOrd="0" parTransId="{227D4C0A-2354-4646-AA67-AE095FE865A8}" sibTransId="{35F8B956-773A-4F1B-9C7C-660CDB07BCC0}"/>
    <dgm:cxn modelId="{31D00A21-58AD-4D42-BCF4-52F9C4E2CA79}" srcId="{631C115A-1758-4439-8942-43B649232F18}" destId="{C75BF780-5730-4578-80A9-C952E76A8FC2}" srcOrd="2" destOrd="0" parTransId="{460872E7-789F-49D9-BA16-F284D21CAAAD}" sibTransId="{84C1C2D7-2E6A-4493-B1E3-0C4C54832A21}"/>
    <dgm:cxn modelId="{02D76BFE-4628-431D-A240-E9F5BAC99BFD}" type="presOf" srcId="{EE447BF5-82A9-4825-A2C8-24CEF03E8025}" destId="{41169A0F-5CD0-486A-A08E-366731F4022D}" srcOrd="0" destOrd="0" presId="urn:microsoft.com/office/officeart/2008/layout/AlternatingHexagons"/>
    <dgm:cxn modelId="{74936F4D-2DC2-4190-A2CD-EBBFD6637316}" type="presOf" srcId="{C75BF780-5730-4578-80A9-C952E76A8FC2}" destId="{41D60F38-0C8C-4264-9F7A-5EC5225889D0}" srcOrd="0" destOrd="0" presId="urn:microsoft.com/office/officeart/2008/layout/AlternatingHexagons"/>
    <dgm:cxn modelId="{EB3565BD-BBA6-42C9-B3FE-7C51B71254A3}" type="presOf" srcId="{84C1C2D7-2E6A-4493-B1E3-0C4C54832A21}" destId="{2FCB9BEB-58D8-4B6E-BE4C-1CAB86D6F75D}" srcOrd="0" destOrd="0" presId="urn:microsoft.com/office/officeart/2008/layout/AlternatingHexagons"/>
    <dgm:cxn modelId="{65D48B4E-1A66-459F-B2E7-C96D2C3C7D21}" type="presParOf" srcId="{5624E908-A98B-49FE-A111-1193B533D6D4}" destId="{47EC032C-B849-487B-84C3-53FDCE6331D4}" srcOrd="0" destOrd="0" presId="urn:microsoft.com/office/officeart/2008/layout/AlternatingHexagons"/>
    <dgm:cxn modelId="{0DD2565A-57E7-495E-B3D5-F7F616BE4A31}" type="presParOf" srcId="{47EC032C-B849-487B-84C3-53FDCE6331D4}" destId="{717972B6-D23A-4B8A-B47F-C64A22034E6C}" srcOrd="0" destOrd="0" presId="urn:microsoft.com/office/officeart/2008/layout/AlternatingHexagons"/>
    <dgm:cxn modelId="{446EBBE0-7EBF-4ABA-BCE5-7E598AB1EB6E}" type="presParOf" srcId="{47EC032C-B849-487B-84C3-53FDCE6331D4}" destId="{82B8A100-8B7C-478B-9D03-D5BA71F6B6CF}" srcOrd="1" destOrd="0" presId="urn:microsoft.com/office/officeart/2008/layout/AlternatingHexagons"/>
    <dgm:cxn modelId="{62B52012-841A-4BA1-BE72-3E970C7A1937}" type="presParOf" srcId="{47EC032C-B849-487B-84C3-53FDCE6331D4}" destId="{B9F0D1BE-54E0-471C-99D2-7699411A4E05}" srcOrd="2" destOrd="0" presId="urn:microsoft.com/office/officeart/2008/layout/AlternatingHexagons"/>
    <dgm:cxn modelId="{82802D11-2595-4B1F-9090-A72DD0C1B54A}" type="presParOf" srcId="{47EC032C-B849-487B-84C3-53FDCE6331D4}" destId="{EF643EDF-3351-4F5F-B61F-172C108D3958}" srcOrd="3" destOrd="0" presId="urn:microsoft.com/office/officeart/2008/layout/AlternatingHexagons"/>
    <dgm:cxn modelId="{29B1A29D-2D3C-4927-845F-1CF20A669402}" type="presParOf" srcId="{47EC032C-B849-487B-84C3-53FDCE6331D4}" destId="{41169A0F-5CD0-486A-A08E-366731F4022D}" srcOrd="4" destOrd="0" presId="urn:microsoft.com/office/officeart/2008/layout/AlternatingHexagons"/>
    <dgm:cxn modelId="{F98AE0E4-EF53-4CB4-983B-5791FDD33D2E}" type="presParOf" srcId="{5624E908-A98B-49FE-A111-1193B533D6D4}" destId="{4CFD901F-5DE3-45D3-8AE0-69C2215BAC17}" srcOrd="1" destOrd="0" presId="urn:microsoft.com/office/officeart/2008/layout/AlternatingHexagons"/>
    <dgm:cxn modelId="{4114B0A6-9262-4646-A125-AEEC3A4DA012}" type="presParOf" srcId="{5624E908-A98B-49FE-A111-1193B533D6D4}" destId="{848E3597-320C-48E3-A194-A86C43A6A1F2}" srcOrd="2" destOrd="0" presId="urn:microsoft.com/office/officeart/2008/layout/AlternatingHexagons"/>
    <dgm:cxn modelId="{CE551B1C-2380-4A87-922C-82F08D19A85B}" type="presParOf" srcId="{848E3597-320C-48E3-A194-A86C43A6A1F2}" destId="{64424AB8-E0AC-4EE5-B491-81534EC6AC75}" srcOrd="0" destOrd="0" presId="urn:microsoft.com/office/officeart/2008/layout/AlternatingHexagons"/>
    <dgm:cxn modelId="{764E58F4-806C-4AC2-8426-7D7653F75D76}" type="presParOf" srcId="{848E3597-320C-48E3-A194-A86C43A6A1F2}" destId="{EB4C9365-C3B9-432C-A85D-29CBF4C7F105}" srcOrd="1" destOrd="0" presId="urn:microsoft.com/office/officeart/2008/layout/AlternatingHexagons"/>
    <dgm:cxn modelId="{A6632C99-5FD8-44CB-870C-9F4AF95DB5D5}" type="presParOf" srcId="{848E3597-320C-48E3-A194-A86C43A6A1F2}" destId="{2D140FEE-2638-49BF-8978-8CE963C18FDC}" srcOrd="2" destOrd="0" presId="urn:microsoft.com/office/officeart/2008/layout/AlternatingHexagons"/>
    <dgm:cxn modelId="{C57F9E1D-B562-47E3-BE84-7B69B1529CFA}" type="presParOf" srcId="{848E3597-320C-48E3-A194-A86C43A6A1F2}" destId="{46FCDB78-CD4D-4EFA-9A0D-AC3AF3A46097}" srcOrd="3" destOrd="0" presId="urn:microsoft.com/office/officeart/2008/layout/AlternatingHexagons"/>
    <dgm:cxn modelId="{8671DF40-C9E3-4716-AF83-78B0D24673FB}" type="presParOf" srcId="{848E3597-320C-48E3-A194-A86C43A6A1F2}" destId="{32752A35-F0E0-480E-A0AF-F0233BD49E0D}" srcOrd="4" destOrd="0" presId="urn:microsoft.com/office/officeart/2008/layout/AlternatingHexagons"/>
    <dgm:cxn modelId="{D6FC2208-1C6E-4CC7-92B3-3EB8174F7574}" type="presParOf" srcId="{5624E908-A98B-49FE-A111-1193B533D6D4}" destId="{1BBCADA2-53FE-4797-A210-23D8A29006B2}" srcOrd="3" destOrd="0" presId="urn:microsoft.com/office/officeart/2008/layout/AlternatingHexagons"/>
    <dgm:cxn modelId="{B833C0E8-1D92-4E9A-B1DD-63AFC9AAAF35}" type="presParOf" srcId="{5624E908-A98B-49FE-A111-1193B533D6D4}" destId="{83199317-AA56-4DBB-AE8F-8A85F26532DA}" srcOrd="4" destOrd="0" presId="urn:microsoft.com/office/officeart/2008/layout/AlternatingHexagons"/>
    <dgm:cxn modelId="{6794B20B-6FF6-4278-9C9B-466D43AAB68C}" type="presParOf" srcId="{83199317-AA56-4DBB-AE8F-8A85F26532DA}" destId="{41D60F38-0C8C-4264-9F7A-5EC5225889D0}" srcOrd="0" destOrd="0" presId="urn:microsoft.com/office/officeart/2008/layout/AlternatingHexagons"/>
    <dgm:cxn modelId="{5CBED1B0-674D-4657-AE74-4AA1D1121327}" type="presParOf" srcId="{83199317-AA56-4DBB-AE8F-8A85F26532DA}" destId="{61D99E14-7FF0-4FC9-9C52-271BAB705DB4}" srcOrd="1" destOrd="0" presId="urn:microsoft.com/office/officeart/2008/layout/AlternatingHexagons"/>
    <dgm:cxn modelId="{1B81BE79-86F2-44CD-B823-52AFCBDD41E8}" type="presParOf" srcId="{83199317-AA56-4DBB-AE8F-8A85F26532DA}" destId="{FBAE0730-556B-4F17-AEFE-5F0B6092775E}" srcOrd="2" destOrd="0" presId="urn:microsoft.com/office/officeart/2008/layout/AlternatingHexagons"/>
    <dgm:cxn modelId="{376C9828-D9E3-4972-9DAE-346698F5715C}" type="presParOf" srcId="{83199317-AA56-4DBB-AE8F-8A85F26532DA}" destId="{4F713A16-EBBB-401D-82AE-25042495295A}" srcOrd="3" destOrd="0" presId="urn:microsoft.com/office/officeart/2008/layout/AlternatingHexagons"/>
    <dgm:cxn modelId="{92D5D0CD-9083-4368-9599-D53EBBAC5AA8}" type="presParOf" srcId="{83199317-AA56-4DBB-AE8F-8A85F26532DA}" destId="{2FCB9BEB-58D8-4B6E-BE4C-1CAB86D6F7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B2949E5-41BB-42C2-86E1-3B374FE8FED4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46E72347-E4D6-4A4B-9840-F31E60C4690F}">
      <dgm:prSet/>
      <dgm:spPr/>
      <dgm:t>
        <a:bodyPr/>
        <a:lstStyle/>
        <a:p>
          <a:r>
            <a:rPr lang="tr-TR"/>
            <a:t>Öğrencilerin kendini ifade etme olanaklarının çeşitlendirilmesi, </a:t>
          </a:r>
        </a:p>
      </dgm:t>
    </dgm:pt>
    <dgm:pt modelId="{255FA3B8-8A19-49AE-976B-9C27AC30DFEE}" type="parTrans" cxnId="{D97D7B63-2F61-45E6-B4DC-0EA26668E66E}">
      <dgm:prSet/>
      <dgm:spPr/>
      <dgm:t>
        <a:bodyPr/>
        <a:lstStyle/>
        <a:p>
          <a:endParaRPr lang="tr-TR"/>
        </a:p>
      </dgm:t>
    </dgm:pt>
    <dgm:pt modelId="{9EF98268-1493-4E47-B809-A1E17B42E935}" type="sibTrans" cxnId="{D97D7B63-2F61-45E6-B4DC-0EA26668E66E}">
      <dgm:prSet/>
      <dgm:spPr/>
      <dgm:t>
        <a:bodyPr/>
        <a:lstStyle/>
        <a:p>
          <a:endParaRPr lang="tr-TR"/>
        </a:p>
      </dgm:t>
    </dgm:pt>
    <dgm:pt modelId="{D1394D23-7F4B-4923-A48B-5B9DFDDD3B6C}">
      <dgm:prSet/>
      <dgm:spPr/>
      <dgm:t>
        <a:bodyPr/>
        <a:lstStyle/>
        <a:p>
          <a:r>
            <a:rPr lang="tr-TR"/>
            <a:t>Ölçme ve değerlendirmede çoklu sınav olanakları, süreç odaklı ödev, proje, portfolyo gibi yöntemlerin kullanılması, </a:t>
          </a:r>
        </a:p>
      </dgm:t>
    </dgm:pt>
    <dgm:pt modelId="{D48C8787-C7CC-45E5-AE3D-F0614C939B0B}" type="parTrans" cxnId="{5101BDD7-B5F1-47EA-880B-E9225C3AE008}">
      <dgm:prSet/>
      <dgm:spPr/>
      <dgm:t>
        <a:bodyPr/>
        <a:lstStyle/>
        <a:p>
          <a:endParaRPr lang="tr-TR"/>
        </a:p>
      </dgm:t>
    </dgm:pt>
    <dgm:pt modelId="{3141BEAF-4F8C-4D22-B122-1087B2D587BB}" type="sibTrans" cxnId="{5101BDD7-B5F1-47EA-880B-E9225C3AE008}">
      <dgm:prSet/>
      <dgm:spPr/>
      <dgm:t>
        <a:bodyPr/>
        <a:lstStyle/>
        <a:p>
          <a:endParaRPr lang="tr-TR"/>
        </a:p>
      </dgm:t>
    </dgm:pt>
    <dgm:pt modelId="{DFFDB533-0AD0-48F1-8258-5A9B4AF827DB}">
      <dgm:prSet/>
      <dgm:spPr/>
      <dgm:t>
        <a:bodyPr/>
        <a:lstStyle/>
        <a:p>
          <a:r>
            <a:rPr lang="tr-TR"/>
            <a:t>Ders kazanımlarına ve eğitim türlerine uygun sınav yöntemlerinin uygulanması,</a:t>
          </a:r>
        </a:p>
      </dgm:t>
    </dgm:pt>
    <dgm:pt modelId="{4BEBCCD9-232C-415F-8572-E1A300D5A05C}" type="parTrans" cxnId="{39C378CE-F476-4712-A635-2E88C121757F}">
      <dgm:prSet/>
      <dgm:spPr/>
      <dgm:t>
        <a:bodyPr/>
        <a:lstStyle/>
        <a:p>
          <a:endParaRPr lang="tr-TR"/>
        </a:p>
      </dgm:t>
    </dgm:pt>
    <dgm:pt modelId="{905323E8-F2D7-4859-9F16-FE9D0490E4AC}" type="sibTrans" cxnId="{39C378CE-F476-4712-A635-2E88C121757F}">
      <dgm:prSet/>
      <dgm:spPr/>
      <dgm:t>
        <a:bodyPr/>
        <a:lstStyle/>
        <a:p>
          <a:endParaRPr lang="tr-TR"/>
        </a:p>
      </dgm:t>
    </dgm:pt>
    <dgm:pt modelId="{2D50D744-EE74-4C15-B137-A3DEC0CC2B7D}">
      <dgm:prSet/>
      <dgm:spPr/>
      <dgm:t>
        <a:bodyPr/>
        <a:lstStyle/>
        <a:p>
          <a:r>
            <a:rPr lang="tr-TR"/>
            <a:t>Sınav uygulama ve güvenliği mekanizmalarının bulunması,</a:t>
          </a:r>
        </a:p>
      </dgm:t>
    </dgm:pt>
    <dgm:pt modelId="{3763A5C2-C8ED-4A79-8C63-A297140F16BC}" type="parTrans" cxnId="{612055EA-2C88-4FA6-8CC9-139391E71F85}">
      <dgm:prSet/>
      <dgm:spPr/>
      <dgm:t>
        <a:bodyPr/>
        <a:lstStyle/>
        <a:p>
          <a:endParaRPr lang="tr-TR"/>
        </a:p>
      </dgm:t>
    </dgm:pt>
    <dgm:pt modelId="{36D4D59A-64F4-4743-B71E-8D2D9406C79B}" type="sibTrans" cxnId="{612055EA-2C88-4FA6-8CC9-139391E71F85}">
      <dgm:prSet/>
      <dgm:spPr/>
      <dgm:t>
        <a:bodyPr/>
        <a:lstStyle/>
        <a:p>
          <a:endParaRPr lang="tr-TR"/>
        </a:p>
      </dgm:t>
    </dgm:pt>
    <dgm:pt modelId="{D57B5AC3-AC7A-465A-A922-6744DFDF67DB}">
      <dgm:prSet/>
      <dgm:spPr/>
      <dgm:t>
        <a:bodyPr/>
        <a:lstStyle/>
        <a:p>
          <a:r>
            <a:rPr lang="tr-TR"/>
            <a:t>Ölçme ve değerlendirme uygulamalarının zaman ve kişiler arasında tutarlılığı ve güvenirliğinin sağlanması,</a:t>
          </a:r>
        </a:p>
      </dgm:t>
    </dgm:pt>
    <dgm:pt modelId="{2452785D-692F-4B92-ABD6-E953EDDF02E8}" type="parTrans" cxnId="{DAF26266-1CB6-40B0-81AA-2502DB658720}">
      <dgm:prSet/>
      <dgm:spPr/>
      <dgm:t>
        <a:bodyPr/>
        <a:lstStyle/>
        <a:p>
          <a:endParaRPr lang="tr-TR"/>
        </a:p>
      </dgm:t>
    </dgm:pt>
    <dgm:pt modelId="{5E19B065-2775-42BE-94A8-3F9B3EEF851A}" type="sibTrans" cxnId="{DAF26266-1CB6-40B0-81AA-2502DB658720}">
      <dgm:prSet/>
      <dgm:spPr/>
      <dgm:t>
        <a:bodyPr/>
        <a:lstStyle/>
        <a:p>
          <a:endParaRPr lang="tr-TR"/>
        </a:p>
      </dgm:t>
    </dgm:pt>
    <dgm:pt modelId="{D4227443-B8AE-4ED1-BF4C-CC7A6A93D5E8}">
      <dgm:prSet/>
      <dgm:spPr/>
      <dgm:t>
        <a:bodyPr/>
        <a:lstStyle/>
        <a:p>
          <a:r>
            <a:rPr lang="tr-TR"/>
            <a:t>Ölçme değerlendirme yaklaşımlarının öğrenci-öğretim elemanı geri bildirimine dayalı biçimde iyileştirilmesi,</a:t>
          </a:r>
        </a:p>
      </dgm:t>
    </dgm:pt>
    <dgm:pt modelId="{B36B1702-DC7F-4A6B-A231-F3F9956F4805}" type="parTrans" cxnId="{024E9A2A-4C19-4E40-A1F7-8F5E9EA58337}">
      <dgm:prSet/>
      <dgm:spPr/>
      <dgm:t>
        <a:bodyPr/>
        <a:lstStyle/>
        <a:p>
          <a:endParaRPr lang="tr-TR"/>
        </a:p>
      </dgm:t>
    </dgm:pt>
    <dgm:pt modelId="{027C0BEA-FFA6-43F1-8684-67960AA32390}" type="sibTrans" cxnId="{024E9A2A-4C19-4E40-A1F7-8F5E9EA58337}">
      <dgm:prSet/>
      <dgm:spPr/>
      <dgm:t>
        <a:bodyPr/>
        <a:lstStyle/>
        <a:p>
          <a:endParaRPr lang="tr-TR"/>
        </a:p>
      </dgm:t>
    </dgm:pt>
    <dgm:pt modelId="{4CD4B7BB-BE34-41D4-A292-193C70FA1B3B}" type="pres">
      <dgm:prSet presAssocID="{9B2949E5-41BB-42C2-86E1-3B374FE8F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598D6C-5AC0-467C-B21D-A6360D927FF4}" type="pres">
      <dgm:prSet presAssocID="{46E72347-E4D6-4A4B-9840-F31E60C4690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EFBB24-618E-45FF-B36A-5E42E90470C1}" type="pres">
      <dgm:prSet presAssocID="{9EF98268-1493-4E47-B809-A1E17B42E935}" presName="spacer" presStyleCnt="0"/>
      <dgm:spPr/>
    </dgm:pt>
    <dgm:pt modelId="{66FAD3C6-FB5D-455F-A0A9-0F51C6304A9E}" type="pres">
      <dgm:prSet presAssocID="{D1394D23-7F4B-4923-A48B-5B9DFDDD3B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9976E1-91F4-48AF-85CD-80783A0E6F02}" type="pres">
      <dgm:prSet presAssocID="{3141BEAF-4F8C-4D22-B122-1087B2D587BB}" presName="spacer" presStyleCnt="0"/>
      <dgm:spPr/>
    </dgm:pt>
    <dgm:pt modelId="{16D3071B-C408-4147-8EAF-50D72B2D13A2}" type="pres">
      <dgm:prSet presAssocID="{DFFDB533-0AD0-48F1-8258-5A9B4AF827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7A3F95-2791-4F24-A481-02E962D7280F}" type="pres">
      <dgm:prSet presAssocID="{905323E8-F2D7-4859-9F16-FE9D0490E4AC}" presName="spacer" presStyleCnt="0"/>
      <dgm:spPr/>
    </dgm:pt>
    <dgm:pt modelId="{CD3898BD-2E0F-43DE-ACEE-9D2510705AFD}" type="pres">
      <dgm:prSet presAssocID="{2D50D744-EE74-4C15-B137-A3DEC0CC2B7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26A83D-9AB2-47BC-814F-0C39FCB77ECA}" type="pres">
      <dgm:prSet presAssocID="{36D4D59A-64F4-4743-B71E-8D2D9406C79B}" presName="spacer" presStyleCnt="0"/>
      <dgm:spPr/>
    </dgm:pt>
    <dgm:pt modelId="{F5CED7D9-3BA9-44B9-96BE-74E012445A6E}" type="pres">
      <dgm:prSet presAssocID="{D57B5AC3-AC7A-465A-A922-6744DFDF67D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F1D412-86AC-495F-8AC6-3C29D14077BC}" type="pres">
      <dgm:prSet presAssocID="{5E19B065-2775-42BE-94A8-3F9B3EEF851A}" presName="spacer" presStyleCnt="0"/>
      <dgm:spPr/>
    </dgm:pt>
    <dgm:pt modelId="{964A5809-781D-42D4-A865-BB7368AAACB1}" type="pres">
      <dgm:prSet presAssocID="{D4227443-B8AE-4ED1-BF4C-CC7A6A93D5E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7DEC9B-3A82-40AD-A2B0-482D753722CD}" type="presOf" srcId="{46E72347-E4D6-4A4B-9840-F31E60C4690F}" destId="{B4598D6C-5AC0-467C-B21D-A6360D927FF4}" srcOrd="0" destOrd="0" presId="urn:microsoft.com/office/officeart/2005/8/layout/vList2"/>
    <dgm:cxn modelId="{803F6F8F-22A1-42AD-B2D8-57F90AF7E6F4}" type="presOf" srcId="{DFFDB533-0AD0-48F1-8258-5A9B4AF827DB}" destId="{16D3071B-C408-4147-8EAF-50D72B2D13A2}" srcOrd="0" destOrd="0" presId="urn:microsoft.com/office/officeart/2005/8/layout/vList2"/>
    <dgm:cxn modelId="{5101BDD7-B5F1-47EA-880B-E9225C3AE008}" srcId="{9B2949E5-41BB-42C2-86E1-3B374FE8FED4}" destId="{D1394D23-7F4B-4923-A48B-5B9DFDDD3B6C}" srcOrd="1" destOrd="0" parTransId="{D48C8787-C7CC-45E5-AE3D-F0614C939B0B}" sibTransId="{3141BEAF-4F8C-4D22-B122-1087B2D587BB}"/>
    <dgm:cxn modelId="{05E83630-C863-46B3-B390-CA461F287976}" type="presOf" srcId="{2D50D744-EE74-4C15-B137-A3DEC0CC2B7D}" destId="{CD3898BD-2E0F-43DE-ACEE-9D2510705AFD}" srcOrd="0" destOrd="0" presId="urn:microsoft.com/office/officeart/2005/8/layout/vList2"/>
    <dgm:cxn modelId="{ABC62AF6-A773-4AB8-AFA2-199FD5A127F3}" type="presOf" srcId="{D4227443-B8AE-4ED1-BF4C-CC7A6A93D5E8}" destId="{964A5809-781D-42D4-A865-BB7368AAACB1}" srcOrd="0" destOrd="0" presId="urn:microsoft.com/office/officeart/2005/8/layout/vList2"/>
    <dgm:cxn modelId="{612055EA-2C88-4FA6-8CC9-139391E71F85}" srcId="{9B2949E5-41BB-42C2-86E1-3B374FE8FED4}" destId="{2D50D744-EE74-4C15-B137-A3DEC0CC2B7D}" srcOrd="3" destOrd="0" parTransId="{3763A5C2-C8ED-4A79-8C63-A297140F16BC}" sibTransId="{36D4D59A-64F4-4743-B71E-8D2D9406C79B}"/>
    <dgm:cxn modelId="{F1F75469-5428-44E5-8567-EBEDB14EC48D}" type="presOf" srcId="{9B2949E5-41BB-42C2-86E1-3B374FE8FED4}" destId="{4CD4B7BB-BE34-41D4-A292-193C70FA1B3B}" srcOrd="0" destOrd="0" presId="urn:microsoft.com/office/officeart/2005/8/layout/vList2"/>
    <dgm:cxn modelId="{024E9A2A-4C19-4E40-A1F7-8F5E9EA58337}" srcId="{9B2949E5-41BB-42C2-86E1-3B374FE8FED4}" destId="{D4227443-B8AE-4ED1-BF4C-CC7A6A93D5E8}" srcOrd="5" destOrd="0" parTransId="{B36B1702-DC7F-4A6B-A231-F3F9956F4805}" sibTransId="{027C0BEA-FFA6-43F1-8684-67960AA32390}"/>
    <dgm:cxn modelId="{39C378CE-F476-4712-A635-2E88C121757F}" srcId="{9B2949E5-41BB-42C2-86E1-3B374FE8FED4}" destId="{DFFDB533-0AD0-48F1-8258-5A9B4AF827DB}" srcOrd="2" destOrd="0" parTransId="{4BEBCCD9-232C-415F-8572-E1A300D5A05C}" sibTransId="{905323E8-F2D7-4859-9F16-FE9D0490E4AC}"/>
    <dgm:cxn modelId="{DAF26266-1CB6-40B0-81AA-2502DB658720}" srcId="{9B2949E5-41BB-42C2-86E1-3B374FE8FED4}" destId="{D57B5AC3-AC7A-465A-A922-6744DFDF67DB}" srcOrd="4" destOrd="0" parTransId="{2452785D-692F-4B92-ABD6-E953EDDF02E8}" sibTransId="{5E19B065-2775-42BE-94A8-3F9B3EEF851A}"/>
    <dgm:cxn modelId="{7C151BDF-D38D-4C5F-93FB-17A1B8142D7A}" type="presOf" srcId="{D57B5AC3-AC7A-465A-A922-6744DFDF67DB}" destId="{F5CED7D9-3BA9-44B9-96BE-74E012445A6E}" srcOrd="0" destOrd="0" presId="urn:microsoft.com/office/officeart/2005/8/layout/vList2"/>
    <dgm:cxn modelId="{D97D7B63-2F61-45E6-B4DC-0EA26668E66E}" srcId="{9B2949E5-41BB-42C2-86E1-3B374FE8FED4}" destId="{46E72347-E4D6-4A4B-9840-F31E60C4690F}" srcOrd="0" destOrd="0" parTransId="{255FA3B8-8A19-49AE-976B-9C27AC30DFEE}" sibTransId="{9EF98268-1493-4E47-B809-A1E17B42E935}"/>
    <dgm:cxn modelId="{051CC7BE-66D7-4C64-930F-3F34154F7EF6}" type="presOf" srcId="{D1394D23-7F4B-4923-A48B-5B9DFDDD3B6C}" destId="{66FAD3C6-FB5D-455F-A0A9-0F51C6304A9E}" srcOrd="0" destOrd="0" presId="urn:microsoft.com/office/officeart/2005/8/layout/vList2"/>
    <dgm:cxn modelId="{1EA9697C-A240-42DA-B696-666940BFEDE8}" type="presParOf" srcId="{4CD4B7BB-BE34-41D4-A292-193C70FA1B3B}" destId="{B4598D6C-5AC0-467C-B21D-A6360D927FF4}" srcOrd="0" destOrd="0" presId="urn:microsoft.com/office/officeart/2005/8/layout/vList2"/>
    <dgm:cxn modelId="{55DF515E-97B1-461F-AD93-F15D2B0B2BB7}" type="presParOf" srcId="{4CD4B7BB-BE34-41D4-A292-193C70FA1B3B}" destId="{FCEFBB24-618E-45FF-B36A-5E42E90470C1}" srcOrd="1" destOrd="0" presId="urn:microsoft.com/office/officeart/2005/8/layout/vList2"/>
    <dgm:cxn modelId="{566A2424-68C7-4B24-A36B-215D50B6899C}" type="presParOf" srcId="{4CD4B7BB-BE34-41D4-A292-193C70FA1B3B}" destId="{66FAD3C6-FB5D-455F-A0A9-0F51C6304A9E}" srcOrd="2" destOrd="0" presId="urn:microsoft.com/office/officeart/2005/8/layout/vList2"/>
    <dgm:cxn modelId="{6D6E70BE-1306-4D32-AB06-45F3FB342C64}" type="presParOf" srcId="{4CD4B7BB-BE34-41D4-A292-193C70FA1B3B}" destId="{EB9976E1-91F4-48AF-85CD-80783A0E6F02}" srcOrd="3" destOrd="0" presId="urn:microsoft.com/office/officeart/2005/8/layout/vList2"/>
    <dgm:cxn modelId="{49ADB3DA-E6DC-444F-8850-D6B77ED91E6F}" type="presParOf" srcId="{4CD4B7BB-BE34-41D4-A292-193C70FA1B3B}" destId="{16D3071B-C408-4147-8EAF-50D72B2D13A2}" srcOrd="4" destOrd="0" presId="urn:microsoft.com/office/officeart/2005/8/layout/vList2"/>
    <dgm:cxn modelId="{3ADF2FEB-CDCD-47AC-901A-C752E081890B}" type="presParOf" srcId="{4CD4B7BB-BE34-41D4-A292-193C70FA1B3B}" destId="{337A3F95-2791-4F24-A481-02E962D7280F}" srcOrd="5" destOrd="0" presId="urn:microsoft.com/office/officeart/2005/8/layout/vList2"/>
    <dgm:cxn modelId="{E869A504-E0FB-4D4C-A54D-73C1DE5B5450}" type="presParOf" srcId="{4CD4B7BB-BE34-41D4-A292-193C70FA1B3B}" destId="{CD3898BD-2E0F-43DE-ACEE-9D2510705AFD}" srcOrd="6" destOrd="0" presId="urn:microsoft.com/office/officeart/2005/8/layout/vList2"/>
    <dgm:cxn modelId="{D3F0E4AA-D19E-477A-91E5-048A90683875}" type="presParOf" srcId="{4CD4B7BB-BE34-41D4-A292-193C70FA1B3B}" destId="{E226A83D-9AB2-47BC-814F-0C39FCB77ECA}" srcOrd="7" destOrd="0" presId="urn:microsoft.com/office/officeart/2005/8/layout/vList2"/>
    <dgm:cxn modelId="{D80E94DA-2CC4-4A5C-BCDA-B7D7E0699246}" type="presParOf" srcId="{4CD4B7BB-BE34-41D4-A292-193C70FA1B3B}" destId="{F5CED7D9-3BA9-44B9-96BE-74E012445A6E}" srcOrd="8" destOrd="0" presId="urn:microsoft.com/office/officeart/2005/8/layout/vList2"/>
    <dgm:cxn modelId="{093EF956-43D6-41F0-8CDC-327D9EC23A9C}" type="presParOf" srcId="{4CD4B7BB-BE34-41D4-A292-193C70FA1B3B}" destId="{F0F1D412-86AC-495F-8AC6-3C29D14077BC}" srcOrd="9" destOrd="0" presId="urn:microsoft.com/office/officeart/2005/8/layout/vList2"/>
    <dgm:cxn modelId="{4C90FF3A-33B9-47A8-9245-85942A185B81}" type="presParOf" srcId="{4CD4B7BB-BE34-41D4-A292-193C70FA1B3B}" destId="{964A5809-781D-42D4-A865-BB7368AAACB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B5AD671-80EF-44AD-BB8F-AAA70BC3DCA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9EE0236D-5C8B-49B3-90DC-78D40480558C}">
      <dgm:prSet/>
      <dgm:spPr/>
      <dgm:t>
        <a:bodyPr/>
        <a:lstStyle/>
        <a:p>
          <a:r>
            <a:rPr lang="tr-TR" b="1"/>
            <a:t>B.2.3. Öğrenci kabulü, önceki öğrenmenin tanınması ve kredilendirilmesi</a:t>
          </a:r>
          <a:endParaRPr lang="tr-TR"/>
        </a:p>
      </dgm:t>
    </dgm:pt>
    <dgm:pt modelId="{3845F9B3-2A7A-4294-80AF-FD385F826591}" type="parTrans" cxnId="{D1B4D3DC-1883-453B-B0C5-C4E92CF7900C}">
      <dgm:prSet/>
      <dgm:spPr/>
      <dgm:t>
        <a:bodyPr/>
        <a:lstStyle/>
        <a:p>
          <a:endParaRPr lang="tr-TR"/>
        </a:p>
      </dgm:t>
    </dgm:pt>
    <dgm:pt modelId="{A2117955-D094-4EC7-874C-9F8A41C164AF}" type="sibTrans" cxnId="{D1B4D3DC-1883-453B-B0C5-C4E92CF7900C}">
      <dgm:prSet/>
      <dgm:spPr/>
      <dgm:t>
        <a:bodyPr/>
        <a:lstStyle/>
        <a:p>
          <a:endParaRPr lang="tr-TR"/>
        </a:p>
      </dgm:t>
    </dgm:pt>
    <dgm:pt modelId="{F1599955-8159-44AC-ADD6-BE77B5BAB2E0}" type="pres">
      <dgm:prSet presAssocID="{7B5AD671-80EF-44AD-BB8F-AAA70BC3D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598627A-1AEB-4E98-AB74-93F2A3E51687}" type="pres">
      <dgm:prSet presAssocID="{9EE0236D-5C8B-49B3-90DC-78D4048055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B4D3DC-1883-453B-B0C5-C4E92CF7900C}" srcId="{7B5AD671-80EF-44AD-BB8F-AAA70BC3DCAE}" destId="{9EE0236D-5C8B-49B3-90DC-78D40480558C}" srcOrd="0" destOrd="0" parTransId="{3845F9B3-2A7A-4294-80AF-FD385F826591}" sibTransId="{A2117955-D094-4EC7-874C-9F8A41C164AF}"/>
    <dgm:cxn modelId="{2B4FE649-FCF4-4328-A1CC-80BB9232B8DE}" type="presOf" srcId="{9EE0236D-5C8B-49B3-90DC-78D40480558C}" destId="{9598627A-1AEB-4E98-AB74-93F2A3E51687}" srcOrd="0" destOrd="0" presId="urn:microsoft.com/office/officeart/2005/8/layout/vList2"/>
    <dgm:cxn modelId="{255A01D2-6D3D-4CC0-B53E-6B3C953C4418}" type="presOf" srcId="{7B5AD671-80EF-44AD-BB8F-AAA70BC3DCAE}" destId="{F1599955-8159-44AC-ADD6-BE77B5BAB2E0}" srcOrd="0" destOrd="0" presId="urn:microsoft.com/office/officeart/2005/8/layout/vList2"/>
    <dgm:cxn modelId="{6913D0B5-C04E-450F-820C-867E91E8B6DC}" type="presParOf" srcId="{F1599955-8159-44AC-ADD6-BE77B5BAB2E0}" destId="{9598627A-1AEB-4E98-AB74-93F2A3E516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46396C-7241-42D0-99C0-43EB4318C93D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C1972B55-6A8F-4DA8-80D5-2E68F2C96E34}">
      <dgm:prSet/>
      <dgm:spPr/>
      <dgm:t>
        <a:bodyPr/>
        <a:lstStyle/>
        <a:p>
          <a:r>
            <a:rPr lang="tr-TR"/>
            <a:t>Öğrenci kabulüne ilişkin ilke ve kuralların tanımlanması</a:t>
          </a:r>
        </a:p>
      </dgm:t>
    </dgm:pt>
    <dgm:pt modelId="{58013037-89BF-4B8E-8224-75A236E9134E}" type="parTrans" cxnId="{5A7B3040-230F-4582-A20D-BF3E692EB983}">
      <dgm:prSet/>
      <dgm:spPr/>
      <dgm:t>
        <a:bodyPr/>
        <a:lstStyle/>
        <a:p>
          <a:endParaRPr lang="tr-TR"/>
        </a:p>
      </dgm:t>
    </dgm:pt>
    <dgm:pt modelId="{F664B3EF-7E33-4E9D-8365-79A916A81E40}" type="sibTrans" cxnId="{5A7B3040-230F-4582-A20D-BF3E692EB983}">
      <dgm:prSet/>
      <dgm:spPr/>
      <dgm:t>
        <a:bodyPr/>
        <a:lstStyle/>
        <a:p>
          <a:endParaRPr lang="tr-TR"/>
        </a:p>
      </dgm:t>
    </dgm:pt>
    <dgm:pt modelId="{4FCACD4F-6A49-4080-8FB8-8BF6C10455B5}">
      <dgm:prSet/>
      <dgm:spPr/>
      <dgm:t>
        <a:bodyPr/>
        <a:lstStyle/>
        <a:p>
          <a:r>
            <a:rPr lang="tr-TR"/>
            <a:t>Diploma, sertifika gibi belge taleplerinin titizlikle takip edilmesi, </a:t>
          </a:r>
        </a:p>
      </dgm:t>
    </dgm:pt>
    <dgm:pt modelId="{159F1AED-E28C-4F65-BDA0-7EB2A93D643F}" type="parTrans" cxnId="{2144C0FB-3DB9-4969-BA17-8CDD1A0175EE}">
      <dgm:prSet/>
      <dgm:spPr/>
      <dgm:t>
        <a:bodyPr/>
        <a:lstStyle/>
        <a:p>
          <a:endParaRPr lang="tr-TR"/>
        </a:p>
      </dgm:t>
    </dgm:pt>
    <dgm:pt modelId="{701E111A-0595-4A8F-BD5E-070C43793FCA}" type="sibTrans" cxnId="{2144C0FB-3DB9-4969-BA17-8CDD1A0175EE}">
      <dgm:prSet/>
      <dgm:spPr/>
      <dgm:t>
        <a:bodyPr/>
        <a:lstStyle/>
        <a:p>
          <a:endParaRPr lang="tr-TR"/>
        </a:p>
      </dgm:t>
    </dgm:pt>
    <dgm:pt modelId="{F6633AE9-0DDF-495A-8D2B-E7E698755E65}">
      <dgm:prSet/>
      <dgm:spPr/>
      <dgm:t>
        <a:bodyPr/>
        <a:lstStyle/>
        <a:p>
          <a:r>
            <a:rPr lang="tr-TR"/>
            <a:t>Önceki öğrenmenin tanınması ve kredilendirilmesi,</a:t>
          </a:r>
        </a:p>
      </dgm:t>
    </dgm:pt>
    <dgm:pt modelId="{B18F60E8-84D8-4C93-BA3D-9A4ACFAE8284}" type="parTrans" cxnId="{73FCAA4C-BA63-46F4-83D6-EDEA6B2001E0}">
      <dgm:prSet/>
      <dgm:spPr/>
      <dgm:t>
        <a:bodyPr/>
        <a:lstStyle/>
        <a:p>
          <a:endParaRPr lang="tr-TR"/>
        </a:p>
      </dgm:t>
    </dgm:pt>
    <dgm:pt modelId="{F8702EA5-5EEB-4133-8E74-13946F39CAB5}" type="sibTrans" cxnId="{73FCAA4C-BA63-46F4-83D6-EDEA6B2001E0}">
      <dgm:prSet/>
      <dgm:spPr/>
      <dgm:t>
        <a:bodyPr/>
        <a:lstStyle/>
        <a:p>
          <a:endParaRPr lang="tr-TR"/>
        </a:p>
      </dgm:t>
    </dgm:pt>
    <dgm:pt modelId="{3351F4F0-5989-4F2E-AADF-8F186A897351}">
      <dgm:prSet/>
      <dgm:spPr/>
      <dgm:t>
        <a:bodyPr/>
        <a:lstStyle/>
        <a:p>
          <a:r>
            <a:rPr lang="tr-TR"/>
            <a:t>Uluslararasılaşma hareketlilik destekleri, öğrenciyi teşvik, kolaylaştırıcı önlemler ve hareketlilikte kredi kaybı olmaması,</a:t>
          </a:r>
        </a:p>
      </dgm:t>
    </dgm:pt>
    <dgm:pt modelId="{8FCDFE9F-4622-447C-BF59-B7B2BFB54CD7}" type="parTrans" cxnId="{4C9D1D40-67AA-4737-A432-65AE9C474339}">
      <dgm:prSet/>
      <dgm:spPr/>
      <dgm:t>
        <a:bodyPr/>
        <a:lstStyle/>
        <a:p>
          <a:endParaRPr lang="tr-TR"/>
        </a:p>
      </dgm:t>
    </dgm:pt>
    <dgm:pt modelId="{2322F81E-8649-46BB-B4F1-DED9BD83720B}" type="sibTrans" cxnId="{4C9D1D40-67AA-4737-A432-65AE9C474339}">
      <dgm:prSet/>
      <dgm:spPr/>
      <dgm:t>
        <a:bodyPr/>
        <a:lstStyle/>
        <a:p>
          <a:endParaRPr lang="tr-TR"/>
        </a:p>
      </dgm:t>
    </dgm:pt>
    <dgm:pt modelId="{DFC83690-E54C-4AB0-874C-F4D0A9288D71}" type="pres">
      <dgm:prSet presAssocID="{9E46396C-7241-42D0-99C0-43EB4318C9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18656D-6E28-44A2-BAEF-AB4D5CC24AF2}" type="pres">
      <dgm:prSet presAssocID="{C1972B55-6A8F-4DA8-80D5-2E68F2C96E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E633E3-0217-4930-9FBD-8CF5DFF9FAF0}" type="pres">
      <dgm:prSet presAssocID="{F664B3EF-7E33-4E9D-8365-79A916A81E40}" presName="spacer" presStyleCnt="0"/>
      <dgm:spPr/>
    </dgm:pt>
    <dgm:pt modelId="{51DD6DB0-F068-46D4-BC21-C1B8C12F2A9A}" type="pres">
      <dgm:prSet presAssocID="{4FCACD4F-6A49-4080-8FB8-8BF6C10455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C35C8C-A477-4A74-9202-9D6DD081AD1E}" type="pres">
      <dgm:prSet presAssocID="{701E111A-0595-4A8F-BD5E-070C43793FCA}" presName="spacer" presStyleCnt="0"/>
      <dgm:spPr/>
    </dgm:pt>
    <dgm:pt modelId="{5F80510B-5917-4204-9FFC-9E38A6FB9C4A}" type="pres">
      <dgm:prSet presAssocID="{F6633AE9-0DDF-495A-8D2B-E7E698755E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BC8FE-5113-4ACD-8051-0AFD73621D2F}" type="pres">
      <dgm:prSet presAssocID="{F8702EA5-5EEB-4133-8E74-13946F39CAB5}" presName="spacer" presStyleCnt="0"/>
      <dgm:spPr/>
    </dgm:pt>
    <dgm:pt modelId="{CC2A0E80-866D-403C-9D3C-A0FC9B082BB5}" type="pres">
      <dgm:prSet presAssocID="{3351F4F0-5989-4F2E-AADF-8F186A89735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7B3040-230F-4582-A20D-BF3E692EB983}" srcId="{9E46396C-7241-42D0-99C0-43EB4318C93D}" destId="{C1972B55-6A8F-4DA8-80D5-2E68F2C96E34}" srcOrd="0" destOrd="0" parTransId="{58013037-89BF-4B8E-8224-75A236E9134E}" sibTransId="{F664B3EF-7E33-4E9D-8365-79A916A81E40}"/>
    <dgm:cxn modelId="{0B73B172-C18E-44DD-AD8E-4823E2601A8C}" type="presOf" srcId="{C1972B55-6A8F-4DA8-80D5-2E68F2C96E34}" destId="{7A18656D-6E28-44A2-BAEF-AB4D5CC24AF2}" srcOrd="0" destOrd="0" presId="urn:microsoft.com/office/officeart/2005/8/layout/vList2"/>
    <dgm:cxn modelId="{3130DA85-923F-49CB-8428-874AC3B39478}" type="presOf" srcId="{F6633AE9-0DDF-495A-8D2B-E7E698755E65}" destId="{5F80510B-5917-4204-9FFC-9E38A6FB9C4A}" srcOrd="0" destOrd="0" presId="urn:microsoft.com/office/officeart/2005/8/layout/vList2"/>
    <dgm:cxn modelId="{B89AD87A-5971-4845-B8A6-7E6E132078CE}" type="presOf" srcId="{4FCACD4F-6A49-4080-8FB8-8BF6C10455B5}" destId="{51DD6DB0-F068-46D4-BC21-C1B8C12F2A9A}" srcOrd="0" destOrd="0" presId="urn:microsoft.com/office/officeart/2005/8/layout/vList2"/>
    <dgm:cxn modelId="{8B33BE6A-4FAA-46CA-B23E-F63D1C51B741}" type="presOf" srcId="{9E46396C-7241-42D0-99C0-43EB4318C93D}" destId="{DFC83690-E54C-4AB0-874C-F4D0A9288D71}" srcOrd="0" destOrd="0" presId="urn:microsoft.com/office/officeart/2005/8/layout/vList2"/>
    <dgm:cxn modelId="{1F567F5D-910A-4A7C-9716-A8D41AB479C1}" type="presOf" srcId="{3351F4F0-5989-4F2E-AADF-8F186A897351}" destId="{CC2A0E80-866D-403C-9D3C-A0FC9B082BB5}" srcOrd="0" destOrd="0" presId="urn:microsoft.com/office/officeart/2005/8/layout/vList2"/>
    <dgm:cxn modelId="{73FCAA4C-BA63-46F4-83D6-EDEA6B2001E0}" srcId="{9E46396C-7241-42D0-99C0-43EB4318C93D}" destId="{F6633AE9-0DDF-495A-8D2B-E7E698755E65}" srcOrd="2" destOrd="0" parTransId="{B18F60E8-84D8-4C93-BA3D-9A4ACFAE8284}" sibTransId="{F8702EA5-5EEB-4133-8E74-13946F39CAB5}"/>
    <dgm:cxn modelId="{2144C0FB-3DB9-4969-BA17-8CDD1A0175EE}" srcId="{9E46396C-7241-42D0-99C0-43EB4318C93D}" destId="{4FCACD4F-6A49-4080-8FB8-8BF6C10455B5}" srcOrd="1" destOrd="0" parTransId="{159F1AED-E28C-4F65-BDA0-7EB2A93D643F}" sibTransId="{701E111A-0595-4A8F-BD5E-070C43793FCA}"/>
    <dgm:cxn modelId="{4C9D1D40-67AA-4737-A432-65AE9C474339}" srcId="{9E46396C-7241-42D0-99C0-43EB4318C93D}" destId="{3351F4F0-5989-4F2E-AADF-8F186A897351}" srcOrd="3" destOrd="0" parTransId="{8FCDFE9F-4622-447C-BF59-B7B2BFB54CD7}" sibTransId="{2322F81E-8649-46BB-B4F1-DED9BD83720B}"/>
    <dgm:cxn modelId="{2D8E53BB-61F4-4299-8663-C21389459D44}" type="presParOf" srcId="{DFC83690-E54C-4AB0-874C-F4D0A9288D71}" destId="{7A18656D-6E28-44A2-BAEF-AB4D5CC24AF2}" srcOrd="0" destOrd="0" presId="urn:microsoft.com/office/officeart/2005/8/layout/vList2"/>
    <dgm:cxn modelId="{FBDB0EE8-B547-4DE7-9AF0-33CDB2270241}" type="presParOf" srcId="{DFC83690-E54C-4AB0-874C-F4D0A9288D71}" destId="{16E633E3-0217-4930-9FBD-8CF5DFF9FAF0}" srcOrd="1" destOrd="0" presId="urn:microsoft.com/office/officeart/2005/8/layout/vList2"/>
    <dgm:cxn modelId="{6FF6EC80-B96E-47C0-A6D8-C41804B57391}" type="presParOf" srcId="{DFC83690-E54C-4AB0-874C-F4D0A9288D71}" destId="{51DD6DB0-F068-46D4-BC21-C1B8C12F2A9A}" srcOrd="2" destOrd="0" presId="urn:microsoft.com/office/officeart/2005/8/layout/vList2"/>
    <dgm:cxn modelId="{D537133B-755D-4836-9604-B7C305F53469}" type="presParOf" srcId="{DFC83690-E54C-4AB0-874C-F4D0A9288D71}" destId="{5FC35C8C-A477-4A74-9202-9D6DD081AD1E}" srcOrd="3" destOrd="0" presId="urn:microsoft.com/office/officeart/2005/8/layout/vList2"/>
    <dgm:cxn modelId="{7BAE8D76-9AA6-4B3E-8A44-75175455C621}" type="presParOf" srcId="{DFC83690-E54C-4AB0-874C-F4D0A9288D71}" destId="{5F80510B-5917-4204-9FFC-9E38A6FB9C4A}" srcOrd="4" destOrd="0" presId="urn:microsoft.com/office/officeart/2005/8/layout/vList2"/>
    <dgm:cxn modelId="{C2CCDB14-4BB3-4FFB-B6EC-76E9B0C1C68E}" type="presParOf" srcId="{DFC83690-E54C-4AB0-874C-F4D0A9288D71}" destId="{31CBC8FE-5113-4ACD-8051-0AFD73621D2F}" srcOrd="5" destOrd="0" presId="urn:microsoft.com/office/officeart/2005/8/layout/vList2"/>
    <dgm:cxn modelId="{B58840BC-0121-471A-932E-96A8D22B93A9}" type="presParOf" srcId="{DFC83690-E54C-4AB0-874C-F4D0A9288D71}" destId="{CC2A0E80-866D-403C-9D3C-A0FC9B082B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3ECDD1-1F08-4424-980A-2F834ADAA5D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tr-TR"/>
        </a:p>
      </dgm:t>
    </dgm:pt>
    <dgm:pt modelId="{9EF70C0B-C99B-40BF-A246-F2E382A8021F}">
      <dgm:prSet/>
      <dgm:spPr/>
      <dgm:t>
        <a:bodyPr/>
        <a:lstStyle/>
        <a:p>
          <a:r>
            <a:rPr lang="tr-TR" b="1"/>
            <a:t>B.2.4. Yeterliliklerin sertifikalandırılması ve diploma </a:t>
          </a:r>
          <a:endParaRPr lang="tr-TR"/>
        </a:p>
      </dgm:t>
    </dgm:pt>
    <dgm:pt modelId="{890EBA5B-44A1-49A5-8DA3-BCF90F4879B6}" type="parTrans" cxnId="{6C083ED4-5553-40BA-A89A-5FFC1D4D2FE2}">
      <dgm:prSet/>
      <dgm:spPr/>
      <dgm:t>
        <a:bodyPr/>
        <a:lstStyle/>
        <a:p>
          <a:endParaRPr lang="tr-TR"/>
        </a:p>
      </dgm:t>
    </dgm:pt>
    <dgm:pt modelId="{86603E62-A506-48AD-82D1-8DE41F8E766D}" type="sibTrans" cxnId="{6C083ED4-5553-40BA-A89A-5FFC1D4D2FE2}">
      <dgm:prSet/>
      <dgm:spPr/>
      <dgm:t>
        <a:bodyPr/>
        <a:lstStyle/>
        <a:p>
          <a:endParaRPr lang="tr-TR"/>
        </a:p>
      </dgm:t>
    </dgm:pt>
    <dgm:pt modelId="{B4997E7C-041C-4A4C-A9F3-829C0E5C9B5F}" type="pres">
      <dgm:prSet presAssocID="{BF3ECDD1-1F08-4424-980A-2F834ADAA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9C46406-795E-4CE0-AFD7-60E10AB0FBE2}" type="pres">
      <dgm:prSet presAssocID="{9EF70C0B-C99B-40BF-A246-F2E382A802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083ED4-5553-40BA-A89A-5FFC1D4D2FE2}" srcId="{BF3ECDD1-1F08-4424-980A-2F834ADAA5D9}" destId="{9EF70C0B-C99B-40BF-A246-F2E382A8021F}" srcOrd="0" destOrd="0" parTransId="{890EBA5B-44A1-49A5-8DA3-BCF90F4879B6}" sibTransId="{86603E62-A506-48AD-82D1-8DE41F8E766D}"/>
    <dgm:cxn modelId="{AEDD77E3-68B9-436F-8561-72E66ED25B00}" type="presOf" srcId="{9EF70C0B-C99B-40BF-A246-F2E382A8021F}" destId="{09C46406-795E-4CE0-AFD7-60E10AB0FBE2}" srcOrd="0" destOrd="0" presId="urn:microsoft.com/office/officeart/2005/8/layout/vList2"/>
    <dgm:cxn modelId="{7616C1FD-08C6-402C-AD58-A833D682DFEA}" type="presOf" srcId="{BF3ECDD1-1F08-4424-980A-2F834ADAA5D9}" destId="{B4997E7C-041C-4A4C-A9F3-829C0E5C9B5F}" srcOrd="0" destOrd="0" presId="urn:microsoft.com/office/officeart/2005/8/layout/vList2"/>
    <dgm:cxn modelId="{B89D8BEF-9618-4A54-82F8-9D0FCBC2FCBF}" type="presParOf" srcId="{B4997E7C-041C-4A4C-A9F3-829C0E5C9B5F}" destId="{09C46406-795E-4CE0-AFD7-60E10AB0F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FBF9BDA-A843-4953-89AF-62D39D57336E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6F38DB70-A3ED-41C0-A85C-A77E9344D622}">
      <dgm:prSet/>
      <dgm:spPr/>
      <dgm:t>
        <a:bodyPr/>
        <a:lstStyle/>
        <a:p>
          <a:r>
            <a:rPr lang="tr-TR"/>
            <a:t>Yeterliliklerin onayı, mezuniyet koşulları, mezuniyet karar süreçlerinin açık, anlaşılır olması, </a:t>
          </a:r>
        </a:p>
      </dgm:t>
    </dgm:pt>
    <dgm:pt modelId="{9E3C6114-C1B9-48D1-BB9D-178A27BC4AE7}" type="parTrans" cxnId="{AE877B4D-28C3-43EA-842A-8F87BABB294C}">
      <dgm:prSet/>
      <dgm:spPr/>
      <dgm:t>
        <a:bodyPr/>
        <a:lstStyle/>
        <a:p>
          <a:endParaRPr lang="tr-TR"/>
        </a:p>
      </dgm:t>
    </dgm:pt>
    <dgm:pt modelId="{A7E400C6-CAC5-4A74-A839-D78167B765FC}" type="sibTrans" cxnId="{AE877B4D-28C3-43EA-842A-8F87BABB294C}">
      <dgm:prSet/>
      <dgm:spPr/>
      <dgm:t>
        <a:bodyPr/>
        <a:lstStyle/>
        <a:p>
          <a:endParaRPr lang="tr-TR"/>
        </a:p>
      </dgm:t>
    </dgm:pt>
    <dgm:pt modelId="{53827F19-8AD0-472E-8AC5-A2AD53F81C18}">
      <dgm:prSet/>
      <dgm:spPr/>
      <dgm:t>
        <a:bodyPr/>
        <a:lstStyle/>
        <a:p>
          <a:r>
            <a:rPr lang="tr-TR"/>
            <a:t>Sertifikalandırma ve diploma işlemlerinin tanımlı sürece uygun olarak yürütülmesi.</a:t>
          </a:r>
        </a:p>
      </dgm:t>
    </dgm:pt>
    <dgm:pt modelId="{35D4FA5B-ECAB-481E-8CAF-20997CDE3047}" type="parTrans" cxnId="{CCA330F8-ECA2-44D1-974F-75A38CC9E062}">
      <dgm:prSet/>
      <dgm:spPr/>
      <dgm:t>
        <a:bodyPr/>
        <a:lstStyle/>
        <a:p>
          <a:endParaRPr lang="tr-TR"/>
        </a:p>
      </dgm:t>
    </dgm:pt>
    <dgm:pt modelId="{5E909CAC-AA30-44F8-96D0-AF5DE6E83D12}" type="sibTrans" cxnId="{CCA330F8-ECA2-44D1-974F-75A38CC9E062}">
      <dgm:prSet/>
      <dgm:spPr/>
      <dgm:t>
        <a:bodyPr/>
        <a:lstStyle/>
        <a:p>
          <a:endParaRPr lang="tr-TR"/>
        </a:p>
      </dgm:t>
    </dgm:pt>
    <dgm:pt modelId="{81A2F033-7991-4B5D-87DC-154C96C7E22E}" type="pres">
      <dgm:prSet presAssocID="{3FBF9BDA-A843-4953-89AF-62D39D5733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54EB66-88E9-4D25-AF53-C44492F54D82}" type="pres">
      <dgm:prSet presAssocID="{6F38DB70-A3ED-41C0-A85C-A77E9344D6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D6FE76-C250-4F79-895B-B5C1C5E03D64}" type="pres">
      <dgm:prSet presAssocID="{A7E400C6-CAC5-4A74-A839-D78167B765FC}" presName="spacer" presStyleCnt="0"/>
      <dgm:spPr/>
    </dgm:pt>
    <dgm:pt modelId="{55BCF31B-7F6B-4E74-BC61-7CA06060C277}" type="pres">
      <dgm:prSet presAssocID="{53827F19-8AD0-472E-8AC5-A2AD53F81C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4BCB05-CB8E-4EEC-9D57-A0C78CC13EAC}" type="presOf" srcId="{53827F19-8AD0-472E-8AC5-A2AD53F81C18}" destId="{55BCF31B-7F6B-4E74-BC61-7CA06060C277}" srcOrd="0" destOrd="0" presId="urn:microsoft.com/office/officeart/2005/8/layout/vList2"/>
    <dgm:cxn modelId="{CCA330F8-ECA2-44D1-974F-75A38CC9E062}" srcId="{3FBF9BDA-A843-4953-89AF-62D39D57336E}" destId="{53827F19-8AD0-472E-8AC5-A2AD53F81C18}" srcOrd="1" destOrd="0" parTransId="{35D4FA5B-ECAB-481E-8CAF-20997CDE3047}" sibTransId="{5E909CAC-AA30-44F8-96D0-AF5DE6E83D12}"/>
    <dgm:cxn modelId="{AE877B4D-28C3-43EA-842A-8F87BABB294C}" srcId="{3FBF9BDA-A843-4953-89AF-62D39D57336E}" destId="{6F38DB70-A3ED-41C0-A85C-A77E9344D622}" srcOrd="0" destOrd="0" parTransId="{9E3C6114-C1B9-48D1-BB9D-178A27BC4AE7}" sibTransId="{A7E400C6-CAC5-4A74-A839-D78167B765FC}"/>
    <dgm:cxn modelId="{D0C469F5-3F76-4629-9C60-00FABA1F41E3}" type="presOf" srcId="{3FBF9BDA-A843-4953-89AF-62D39D57336E}" destId="{81A2F033-7991-4B5D-87DC-154C96C7E22E}" srcOrd="0" destOrd="0" presId="urn:microsoft.com/office/officeart/2005/8/layout/vList2"/>
    <dgm:cxn modelId="{BF6EBD9A-5271-4258-BD73-272B275940C0}" type="presOf" srcId="{6F38DB70-A3ED-41C0-A85C-A77E9344D622}" destId="{E154EB66-88E9-4D25-AF53-C44492F54D82}" srcOrd="0" destOrd="0" presId="urn:microsoft.com/office/officeart/2005/8/layout/vList2"/>
    <dgm:cxn modelId="{D6352534-D9F6-4D15-8554-CD9DC51C41E2}" type="presParOf" srcId="{81A2F033-7991-4B5D-87DC-154C96C7E22E}" destId="{E154EB66-88E9-4D25-AF53-C44492F54D82}" srcOrd="0" destOrd="0" presId="urn:microsoft.com/office/officeart/2005/8/layout/vList2"/>
    <dgm:cxn modelId="{75F349E5-542F-4D2F-9775-2862518069F5}" type="presParOf" srcId="{81A2F033-7991-4B5D-87DC-154C96C7E22E}" destId="{FCD6FE76-C250-4F79-895B-B5C1C5E03D64}" srcOrd="1" destOrd="0" presId="urn:microsoft.com/office/officeart/2005/8/layout/vList2"/>
    <dgm:cxn modelId="{9545E3A7-326A-4AD8-90AB-6BCA428C1D2B}" type="presParOf" srcId="{81A2F033-7991-4B5D-87DC-154C96C7E22E}" destId="{55BCF31B-7F6B-4E74-BC61-7CA06060C27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173FD84-39DC-485B-B8D7-6547FEEE0D24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tr-TR"/>
        </a:p>
      </dgm:t>
    </dgm:pt>
    <dgm:pt modelId="{7979BBCE-E489-4F48-9481-3D37FD2CE2D0}">
      <dgm:prSet/>
      <dgm:spPr/>
      <dgm:t>
        <a:bodyPr/>
        <a:lstStyle/>
        <a:p>
          <a:r>
            <a:rPr lang="tr-TR" b="1" dirty="0"/>
            <a:t>B.3. Öğrenme Kaynakları ve Akademik Destek Hizmetleri</a:t>
          </a:r>
          <a:br>
            <a:rPr lang="tr-TR" b="1" dirty="0"/>
          </a:br>
          <a:r>
            <a:rPr lang="tr-TR" b="1" dirty="0"/>
            <a:t>B.3.1. Öğrenme ortam ve kaynakları </a:t>
          </a:r>
          <a:br>
            <a:rPr lang="tr-TR" b="1" dirty="0"/>
          </a:br>
          <a:endParaRPr lang="tr-TR" dirty="0"/>
        </a:p>
      </dgm:t>
    </dgm:pt>
    <dgm:pt modelId="{CE29F70E-E1EA-478B-B94C-AB5F5875BD57}" type="parTrans" cxnId="{A53D1609-9182-4E4B-93A2-CA27AE1F172D}">
      <dgm:prSet/>
      <dgm:spPr/>
      <dgm:t>
        <a:bodyPr/>
        <a:lstStyle/>
        <a:p>
          <a:endParaRPr lang="tr-TR"/>
        </a:p>
      </dgm:t>
    </dgm:pt>
    <dgm:pt modelId="{76B12905-0FBE-4795-8566-05D6CE4B6795}" type="sibTrans" cxnId="{A53D1609-9182-4E4B-93A2-CA27AE1F172D}">
      <dgm:prSet/>
      <dgm:spPr/>
      <dgm:t>
        <a:bodyPr/>
        <a:lstStyle/>
        <a:p>
          <a:endParaRPr lang="tr-TR"/>
        </a:p>
      </dgm:t>
    </dgm:pt>
    <dgm:pt modelId="{A4C848DC-4CDB-4FCE-8EF3-DB6627495E0D}" type="pres">
      <dgm:prSet presAssocID="{1173FD84-39DC-485B-B8D7-6547FEEE0D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F34D0A3-F100-478A-9682-7559F77A43E6}" type="pres">
      <dgm:prSet presAssocID="{7979BBCE-E489-4F48-9481-3D37FD2CE2D0}" presName="parentText" presStyleLbl="node1" presStyleIdx="0" presStyleCnt="1" custLinFactNeighborX="0" custLinFactNeighborY="-154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3D1609-9182-4E4B-93A2-CA27AE1F172D}" srcId="{1173FD84-39DC-485B-B8D7-6547FEEE0D24}" destId="{7979BBCE-E489-4F48-9481-3D37FD2CE2D0}" srcOrd="0" destOrd="0" parTransId="{CE29F70E-E1EA-478B-B94C-AB5F5875BD57}" sibTransId="{76B12905-0FBE-4795-8566-05D6CE4B6795}"/>
    <dgm:cxn modelId="{A4F89ECD-EB2D-4837-AFD1-8CECD9883971}" type="presOf" srcId="{1173FD84-39DC-485B-B8D7-6547FEEE0D24}" destId="{A4C848DC-4CDB-4FCE-8EF3-DB6627495E0D}" srcOrd="0" destOrd="0" presId="urn:microsoft.com/office/officeart/2005/8/layout/vList2"/>
    <dgm:cxn modelId="{0A446326-4F73-4DF3-A44A-A42E25509AB0}" type="presOf" srcId="{7979BBCE-E489-4F48-9481-3D37FD2CE2D0}" destId="{CF34D0A3-F100-478A-9682-7559F77A43E6}" srcOrd="0" destOrd="0" presId="urn:microsoft.com/office/officeart/2005/8/layout/vList2"/>
    <dgm:cxn modelId="{BB2F92F7-D571-4558-BDFD-5E6CB5F07203}" type="presParOf" srcId="{A4C848DC-4CDB-4FCE-8EF3-DB6627495E0D}" destId="{CF34D0A3-F100-478A-9682-7559F77A43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B77B9F5-FB3A-4288-9BC0-9EFC4527BBD2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41A3E48B-2AC2-4A9E-9D30-9361C3A9333C}">
      <dgm:prSet/>
      <dgm:spPr/>
      <dgm:t>
        <a:bodyPr/>
        <a:lstStyle/>
        <a:p>
          <a:r>
            <a:rPr lang="tr-TR"/>
            <a:t>Laboratuvar, kütüphane, stüdyo; ders kitapları, çevrimiçi kitaplar/videolar vb. kaynakların erişilebilir olması,</a:t>
          </a:r>
        </a:p>
      </dgm:t>
    </dgm:pt>
    <dgm:pt modelId="{3A40188D-1823-4D7A-A4B5-8DDB38932594}" type="parTrans" cxnId="{7BB69263-B9FE-47B3-B607-1DBD0E4C8A4F}">
      <dgm:prSet/>
      <dgm:spPr/>
      <dgm:t>
        <a:bodyPr/>
        <a:lstStyle/>
        <a:p>
          <a:endParaRPr lang="tr-TR"/>
        </a:p>
      </dgm:t>
    </dgm:pt>
    <dgm:pt modelId="{EAB8F36F-BFEC-40D8-B462-A09763D2BBEB}" type="sibTrans" cxnId="{7BB69263-B9FE-47B3-B607-1DBD0E4C8A4F}">
      <dgm:prSet/>
      <dgm:spPr/>
      <dgm:t>
        <a:bodyPr/>
        <a:lstStyle/>
        <a:p>
          <a:endParaRPr lang="tr-TR"/>
        </a:p>
      </dgm:t>
    </dgm:pt>
    <dgm:pt modelId="{98079D13-AA86-452C-A7B0-98B43F67C381}">
      <dgm:prSet/>
      <dgm:spPr/>
      <dgm:t>
        <a:bodyPr/>
        <a:lstStyle/>
        <a:p>
          <a:r>
            <a:rPr lang="tr-TR"/>
            <a:t>Öğrenme ortamı ve kaynaklarının kullanımının izlenmesi (Anketler vb.),</a:t>
          </a:r>
        </a:p>
      </dgm:t>
    </dgm:pt>
    <dgm:pt modelId="{9C775E34-4C48-481C-A4EC-BCF1D4061AD0}" type="parTrans" cxnId="{49B4C1A9-0081-482F-9E9C-AD54C145A699}">
      <dgm:prSet/>
      <dgm:spPr/>
      <dgm:t>
        <a:bodyPr/>
        <a:lstStyle/>
        <a:p>
          <a:endParaRPr lang="tr-TR"/>
        </a:p>
      </dgm:t>
    </dgm:pt>
    <dgm:pt modelId="{4D20B4E0-D41D-495E-BAFE-6EBD30F16252}" type="sibTrans" cxnId="{49B4C1A9-0081-482F-9E9C-AD54C145A699}">
      <dgm:prSet/>
      <dgm:spPr/>
      <dgm:t>
        <a:bodyPr/>
        <a:lstStyle/>
        <a:p>
          <a:endParaRPr lang="tr-TR"/>
        </a:p>
      </dgm:t>
    </dgm:pt>
    <dgm:pt modelId="{63542CB9-E42D-4DE1-BB5B-CEC3B083047A}">
      <dgm:prSet/>
      <dgm:spPr/>
      <dgm:t>
        <a:bodyPr/>
        <a:lstStyle/>
        <a:p>
          <a:r>
            <a:rPr lang="tr-TR"/>
            <a:t>Kurumda eğitim-öğretim ihtiyaçlarına tümüyle cevap verebilen, kullanıcı dostu, ergonomik, eş zamanlı ve eş zamansız öğrenme, hizmetiçi eğitim olanaklarına sahip bir öğrenme yönetim sistemi bulunması,</a:t>
          </a:r>
        </a:p>
      </dgm:t>
    </dgm:pt>
    <dgm:pt modelId="{8B0B3732-4706-43F8-BC3F-7F48345805B3}" type="parTrans" cxnId="{F05B58BC-B05E-4B2D-B75F-55CA63A40B67}">
      <dgm:prSet/>
      <dgm:spPr/>
      <dgm:t>
        <a:bodyPr/>
        <a:lstStyle/>
        <a:p>
          <a:endParaRPr lang="tr-TR"/>
        </a:p>
      </dgm:t>
    </dgm:pt>
    <dgm:pt modelId="{09C2790F-C6C3-4C8A-9BCC-FE6E88A3DA17}" type="sibTrans" cxnId="{F05B58BC-B05E-4B2D-B75F-55CA63A40B67}">
      <dgm:prSet/>
      <dgm:spPr/>
      <dgm:t>
        <a:bodyPr/>
        <a:lstStyle/>
        <a:p>
          <a:endParaRPr lang="tr-TR"/>
        </a:p>
      </dgm:t>
    </dgm:pt>
    <dgm:pt modelId="{D1596F4F-FC51-4056-8DC5-084F156F3CD3}">
      <dgm:prSet/>
      <dgm:spPr/>
      <dgm:t>
        <a:bodyPr/>
        <a:lstStyle/>
        <a:p>
          <a:r>
            <a:rPr lang="tr-TR"/>
            <a:t>Öğrenme kaynaklarının öğrenci-öğrenci, öğrenci-öğretim elemanı ve öğrenci-materyal etkileşimini geliştirmeye yöneltilmesi,</a:t>
          </a:r>
        </a:p>
      </dgm:t>
    </dgm:pt>
    <dgm:pt modelId="{58E5AFD4-2730-43B1-A8DF-6C7920A39803}" type="parTrans" cxnId="{2F1BD2D1-A32E-4E80-90B6-77C74E525875}">
      <dgm:prSet/>
      <dgm:spPr/>
      <dgm:t>
        <a:bodyPr/>
        <a:lstStyle/>
        <a:p>
          <a:endParaRPr lang="tr-TR"/>
        </a:p>
      </dgm:t>
    </dgm:pt>
    <dgm:pt modelId="{8748D827-8013-4C70-919A-1980B0AB7A57}" type="sibTrans" cxnId="{2F1BD2D1-A32E-4E80-90B6-77C74E525875}">
      <dgm:prSet/>
      <dgm:spPr/>
      <dgm:t>
        <a:bodyPr/>
        <a:lstStyle/>
        <a:p>
          <a:endParaRPr lang="tr-TR"/>
        </a:p>
      </dgm:t>
    </dgm:pt>
    <dgm:pt modelId="{C605A40B-A48B-4469-823C-13C2590AD59A}" type="pres">
      <dgm:prSet presAssocID="{BB77B9F5-FB3A-4288-9BC0-9EFC4527BB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8D60342-88BF-42DE-8777-9B371455A525}" type="pres">
      <dgm:prSet presAssocID="{41A3E48B-2AC2-4A9E-9D30-9361C3A933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1198B8-0E06-4EDD-A399-AB0383695AFD}" type="pres">
      <dgm:prSet presAssocID="{EAB8F36F-BFEC-40D8-B462-A09763D2BBEB}" presName="spacer" presStyleCnt="0"/>
      <dgm:spPr/>
    </dgm:pt>
    <dgm:pt modelId="{0B42F245-764C-486C-A120-9E305ADAA982}" type="pres">
      <dgm:prSet presAssocID="{98079D13-AA86-452C-A7B0-98B43F67C3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511BEC-F962-4498-B062-97703418FBF1}" type="pres">
      <dgm:prSet presAssocID="{4D20B4E0-D41D-495E-BAFE-6EBD30F16252}" presName="spacer" presStyleCnt="0"/>
      <dgm:spPr/>
    </dgm:pt>
    <dgm:pt modelId="{BD243AB1-3D01-4A69-9041-38E4E916A8BD}" type="pres">
      <dgm:prSet presAssocID="{63542CB9-E42D-4DE1-BB5B-CEC3B08304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600F85-A93A-41F9-9C01-EC7DA51F6203}" type="pres">
      <dgm:prSet presAssocID="{09C2790F-C6C3-4C8A-9BCC-FE6E88A3DA17}" presName="spacer" presStyleCnt="0"/>
      <dgm:spPr/>
    </dgm:pt>
    <dgm:pt modelId="{D3C77B57-1353-43E4-B8C0-3AF8859772DA}" type="pres">
      <dgm:prSet presAssocID="{D1596F4F-FC51-4056-8DC5-084F156F3C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17011E-C6F1-4463-A9F9-1375FE9571B2}" type="presOf" srcId="{BB77B9F5-FB3A-4288-9BC0-9EFC4527BBD2}" destId="{C605A40B-A48B-4469-823C-13C2590AD59A}" srcOrd="0" destOrd="0" presId="urn:microsoft.com/office/officeart/2005/8/layout/vList2"/>
    <dgm:cxn modelId="{78E2CDFD-24D2-47F8-9A0E-DC1547C1971D}" type="presOf" srcId="{63542CB9-E42D-4DE1-BB5B-CEC3B083047A}" destId="{BD243AB1-3D01-4A69-9041-38E4E916A8BD}" srcOrd="0" destOrd="0" presId="urn:microsoft.com/office/officeart/2005/8/layout/vList2"/>
    <dgm:cxn modelId="{F05B58BC-B05E-4B2D-B75F-55CA63A40B67}" srcId="{BB77B9F5-FB3A-4288-9BC0-9EFC4527BBD2}" destId="{63542CB9-E42D-4DE1-BB5B-CEC3B083047A}" srcOrd="2" destOrd="0" parTransId="{8B0B3732-4706-43F8-BC3F-7F48345805B3}" sibTransId="{09C2790F-C6C3-4C8A-9BCC-FE6E88A3DA17}"/>
    <dgm:cxn modelId="{49B4C1A9-0081-482F-9E9C-AD54C145A699}" srcId="{BB77B9F5-FB3A-4288-9BC0-9EFC4527BBD2}" destId="{98079D13-AA86-452C-A7B0-98B43F67C381}" srcOrd="1" destOrd="0" parTransId="{9C775E34-4C48-481C-A4EC-BCF1D4061AD0}" sibTransId="{4D20B4E0-D41D-495E-BAFE-6EBD30F16252}"/>
    <dgm:cxn modelId="{CA56AA82-BA0C-400B-9D77-E434ED836867}" type="presOf" srcId="{D1596F4F-FC51-4056-8DC5-084F156F3CD3}" destId="{D3C77B57-1353-43E4-B8C0-3AF8859772DA}" srcOrd="0" destOrd="0" presId="urn:microsoft.com/office/officeart/2005/8/layout/vList2"/>
    <dgm:cxn modelId="{E62F6CD6-13FA-4E5F-A074-BD8A8AB34C57}" type="presOf" srcId="{41A3E48B-2AC2-4A9E-9D30-9361C3A9333C}" destId="{68D60342-88BF-42DE-8777-9B371455A525}" srcOrd="0" destOrd="0" presId="urn:microsoft.com/office/officeart/2005/8/layout/vList2"/>
    <dgm:cxn modelId="{66E96416-3014-4CF2-9BC5-4267C1FBF532}" type="presOf" srcId="{98079D13-AA86-452C-A7B0-98B43F67C381}" destId="{0B42F245-764C-486C-A120-9E305ADAA982}" srcOrd="0" destOrd="0" presId="urn:microsoft.com/office/officeart/2005/8/layout/vList2"/>
    <dgm:cxn modelId="{7BB69263-B9FE-47B3-B607-1DBD0E4C8A4F}" srcId="{BB77B9F5-FB3A-4288-9BC0-9EFC4527BBD2}" destId="{41A3E48B-2AC2-4A9E-9D30-9361C3A9333C}" srcOrd="0" destOrd="0" parTransId="{3A40188D-1823-4D7A-A4B5-8DDB38932594}" sibTransId="{EAB8F36F-BFEC-40D8-B462-A09763D2BBEB}"/>
    <dgm:cxn modelId="{2F1BD2D1-A32E-4E80-90B6-77C74E525875}" srcId="{BB77B9F5-FB3A-4288-9BC0-9EFC4527BBD2}" destId="{D1596F4F-FC51-4056-8DC5-084F156F3CD3}" srcOrd="3" destOrd="0" parTransId="{58E5AFD4-2730-43B1-A8DF-6C7920A39803}" sibTransId="{8748D827-8013-4C70-919A-1980B0AB7A57}"/>
    <dgm:cxn modelId="{6787B77B-61F6-40B2-8B4B-6B3160971A32}" type="presParOf" srcId="{C605A40B-A48B-4469-823C-13C2590AD59A}" destId="{68D60342-88BF-42DE-8777-9B371455A525}" srcOrd="0" destOrd="0" presId="urn:microsoft.com/office/officeart/2005/8/layout/vList2"/>
    <dgm:cxn modelId="{59AB193D-0D67-4C23-BCA2-62A162AF42A0}" type="presParOf" srcId="{C605A40B-A48B-4469-823C-13C2590AD59A}" destId="{A81198B8-0E06-4EDD-A399-AB0383695AFD}" srcOrd="1" destOrd="0" presId="urn:microsoft.com/office/officeart/2005/8/layout/vList2"/>
    <dgm:cxn modelId="{0BF323F9-7504-4167-94E8-8994980B06CF}" type="presParOf" srcId="{C605A40B-A48B-4469-823C-13C2590AD59A}" destId="{0B42F245-764C-486C-A120-9E305ADAA982}" srcOrd="2" destOrd="0" presId="urn:microsoft.com/office/officeart/2005/8/layout/vList2"/>
    <dgm:cxn modelId="{C4FCA704-F016-4A75-AB05-949AB29180A8}" type="presParOf" srcId="{C605A40B-A48B-4469-823C-13C2590AD59A}" destId="{AB511BEC-F962-4498-B062-97703418FBF1}" srcOrd="3" destOrd="0" presId="urn:microsoft.com/office/officeart/2005/8/layout/vList2"/>
    <dgm:cxn modelId="{D4215BC9-714A-4161-A077-49C7CEDE3E4E}" type="presParOf" srcId="{C605A40B-A48B-4469-823C-13C2590AD59A}" destId="{BD243AB1-3D01-4A69-9041-38E4E916A8BD}" srcOrd="4" destOrd="0" presId="urn:microsoft.com/office/officeart/2005/8/layout/vList2"/>
    <dgm:cxn modelId="{97922115-423A-463C-80F6-A3516C468EF6}" type="presParOf" srcId="{C605A40B-A48B-4469-823C-13C2590AD59A}" destId="{DC600F85-A93A-41F9-9C01-EC7DA51F6203}" srcOrd="5" destOrd="0" presId="urn:microsoft.com/office/officeart/2005/8/layout/vList2"/>
    <dgm:cxn modelId="{F552F513-59BF-4E7C-982F-75AD9AFFEFAC}" type="presParOf" srcId="{C605A40B-A48B-4469-823C-13C2590AD59A}" destId="{D3C77B57-1353-43E4-B8C0-3AF8859772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EF830DF-84E4-4256-B870-9A439CA7936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tr-TR"/>
        </a:p>
      </dgm:t>
    </dgm:pt>
    <dgm:pt modelId="{B5525C5C-E905-4050-A2F5-BA94EF867B5B}">
      <dgm:prSet/>
      <dgm:spPr/>
      <dgm:t>
        <a:bodyPr/>
        <a:lstStyle/>
        <a:p>
          <a:r>
            <a:rPr lang="tr-TR" b="1" dirty="0"/>
            <a:t>B.3.2. Akademik destek hizmetleri </a:t>
          </a:r>
          <a:endParaRPr lang="tr-TR" dirty="0"/>
        </a:p>
      </dgm:t>
    </dgm:pt>
    <dgm:pt modelId="{247743DE-DEF8-47F3-A2F6-477C1BBA3F15}" type="parTrans" cxnId="{9E752224-8F74-45B6-9D13-43DB70A0CBC4}">
      <dgm:prSet/>
      <dgm:spPr/>
      <dgm:t>
        <a:bodyPr/>
        <a:lstStyle/>
        <a:p>
          <a:endParaRPr lang="tr-TR"/>
        </a:p>
      </dgm:t>
    </dgm:pt>
    <dgm:pt modelId="{E6B51317-2B23-4A91-9CE2-0C42151B29D6}" type="sibTrans" cxnId="{9E752224-8F74-45B6-9D13-43DB70A0CBC4}">
      <dgm:prSet/>
      <dgm:spPr/>
      <dgm:t>
        <a:bodyPr/>
        <a:lstStyle/>
        <a:p>
          <a:endParaRPr lang="tr-TR"/>
        </a:p>
      </dgm:t>
    </dgm:pt>
    <dgm:pt modelId="{261B2971-A025-418E-804D-EAEE402F3A09}" type="pres">
      <dgm:prSet presAssocID="{3EF830DF-84E4-4256-B870-9A439CA79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578BA2-2C97-49E1-9ACC-04E90DAED43B}" type="pres">
      <dgm:prSet presAssocID="{B5525C5C-E905-4050-A2F5-BA94EF867B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E5F8C-5328-4CA4-A461-F95E98A73330}" type="presOf" srcId="{3EF830DF-84E4-4256-B870-9A439CA7936C}" destId="{261B2971-A025-418E-804D-EAEE402F3A09}" srcOrd="0" destOrd="0" presId="urn:microsoft.com/office/officeart/2005/8/layout/vList2"/>
    <dgm:cxn modelId="{9E752224-8F74-45B6-9D13-43DB70A0CBC4}" srcId="{3EF830DF-84E4-4256-B870-9A439CA7936C}" destId="{B5525C5C-E905-4050-A2F5-BA94EF867B5B}" srcOrd="0" destOrd="0" parTransId="{247743DE-DEF8-47F3-A2F6-477C1BBA3F15}" sibTransId="{E6B51317-2B23-4A91-9CE2-0C42151B29D6}"/>
    <dgm:cxn modelId="{39AF8D46-D03E-42D2-9074-FC9078A7E159}" type="presOf" srcId="{B5525C5C-E905-4050-A2F5-BA94EF867B5B}" destId="{E0578BA2-2C97-49E1-9ACC-04E90DAED43B}" srcOrd="0" destOrd="0" presId="urn:microsoft.com/office/officeart/2005/8/layout/vList2"/>
    <dgm:cxn modelId="{B4C17205-0F96-4748-842F-ABEC37212F60}" type="presParOf" srcId="{261B2971-A025-418E-804D-EAEE402F3A09}" destId="{E0578BA2-2C97-49E1-9ACC-04E90DAED4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407965E-4B9F-4C48-BA7D-809FEC5401DA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2E1B6DC1-5AF4-41DF-AA23-5EFD9439C2BE}">
      <dgm:prSet/>
      <dgm:spPr/>
      <dgm:t>
        <a:bodyPr/>
        <a:lstStyle/>
        <a:p>
          <a:r>
            <a:rPr lang="tr-TR"/>
            <a:t>Öğrencinin akademik gelişimini takip eden  bir danışman öğretim üyesi bulunması,</a:t>
          </a:r>
        </a:p>
      </dgm:t>
    </dgm:pt>
    <dgm:pt modelId="{185AB8B6-2072-48DB-B7D0-3E84B6974EE9}" type="parTrans" cxnId="{6D9B8762-7822-4ECA-81A1-34F303B77CA6}">
      <dgm:prSet/>
      <dgm:spPr/>
      <dgm:t>
        <a:bodyPr/>
        <a:lstStyle/>
        <a:p>
          <a:endParaRPr lang="tr-TR"/>
        </a:p>
      </dgm:t>
    </dgm:pt>
    <dgm:pt modelId="{8117C927-ADC2-49FA-8049-5E6DB1E3034A}" type="sibTrans" cxnId="{6D9B8762-7822-4ECA-81A1-34F303B77CA6}">
      <dgm:prSet/>
      <dgm:spPr/>
      <dgm:t>
        <a:bodyPr/>
        <a:lstStyle/>
        <a:p>
          <a:endParaRPr lang="tr-TR"/>
        </a:p>
      </dgm:t>
    </dgm:pt>
    <dgm:pt modelId="{6363F8B1-B020-42C4-ADFF-83BBA7E47F1D}">
      <dgm:prSet/>
      <dgm:spPr/>
      <dgm:t>
        <a:bodyPr/>
        <a:lstStyle/>
        <a:p>
          <a:r>
            <a:rPr lang="tr-TR"/>
            <a:t>Danışmanlık sisteminin öğrenci portfolyosu gibi yöntemlerle takip edilmesi,</a:t>
          </a:r>
        </a:p>
      </dgm:t>
    </dgm:pt>
    <dgm:pt modelId="{FE5276BF-0813-438B-8A4F-DC5E95B0FFA2}" type="parTrans" cxnId="{23B8EFA6-7CA5-4608-94DD-09C6F12E5543}">
      <dgm:prSet/>
      <dgm:spPr/>
      <dgm:t>
        <a:bodyPr/>
        <a:lstStyle/>
        <a:p>
          <a:endParaRPr lang="tr-TR"/>
        </a:p>
      </dgm:t>
    </dgm:pt>
    <dgm:pt modelId="{93E4400A-C895-41A5-985E-049307961A19}" type="sibTrans" cxnId="{23B8EFA6-7CA5-4608-94DD-09C6F12E5543}">
      <dgm:prSet/>
      <dgm:spPr/>
      <dgm:t>
        <a:bodyPr/>
        <a:lstStyle/>
        <a:p>
          <a:endParaRPr lang="tr-TR"/>
        </a:p>
      </dgm:t>
    </dgm:pt>
    <dgm:pt modelId="{7C2C01FE-AEC2-4C63-98EB-C46B9181FE11}">
      <dgm:prSet/>
      <dgm:spPr/>
      <dgm:t>
        <a:bodyPr/>
        <a:lstStyle/>
        <a:p>
          <a:r>
            <a:rPr lang="tr-TR"/>
            <a:t>Psikolojik danışmanlık ve kariyer merkezi hizmetleri.</a:t>
          </a:r>
        </a:p>
      </dgm:t>
    </dgm:pt>
    <dgm:pt modelId="{A6D9EEE1-C574-40FC-9F07-8E52E9B9FFCC}" type="parTrans" cxnId="{A68B6D18-D856-4AD5-BD07-3C63B6D6EF92}">
      <dgm:prSet/>
      <dgm:spPr/>
      <dgm:t>
        <a:bodyPr/>
        <a:lstStyle/>
        <a:p>
          <a:endParaRPr lang="tr-TR"/>
        </a:p>
      </dgm:t>
    </dgm:pt>
    <dgm:pt modelId="{75D52978-A3D3-4E11-AE92-80FD2836DF02}" type="sibTrans" cxnId="{A68B6D18-D856-4AD5-BD07-3C63B6D6EF92}">
      <dgm:prSet/>
      <dgm:spPr/>
      <dgm:t>
        <a:bodyPr/>
        <a:lstStyle/>
        <a:p>
          <a:endParaRPr lang="tr-TR"/>
        </a:p>
      </dgm:t>
    </dgm:pt>
    <dgm:pt modelId="{77785E28-03FF-4DF1-A399-BD5ABBBFDE23}" type="pres">
      <dgm:prSet presAssocID="{9407965E-4B9F-4C48-BA7D-809FEC540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E45450-F066-4F20-9325-1826E505A52F}" type="pres">
      <dgm:prSet presAssocID="{2E1B6DC1-5AF4-41DF-AA23-5EFD9439C2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48FDC7-1FBF-43C1-9F7E-F29A05273547}" type="pres">
      <dgm:prSet presAssocID="{8117C927-ADC2-49FA-8049-5E6DB1E3034A}" presName="spacer" presStyleCnt="0"/>
      <dgm:spPr/>
    </dgm:pt>
    <dgm:pt modelId="{B4DFD8D6-C7D7-40D6-ADD8-2B9186F37976}" type="pres">
      <dgm:prSet presAssocID="{6363F8B1-B020-42C4-ADFF-83BBA7E47F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CAD266-1C49-469C-BCBC-E88C406A579B}" type="pres">
      <dgm:prSet presAssocID="{93E4400A-C895-41A5-985E-049307961A19}" presName="spacer" presStyleCnt="0"/>
      <dgm:spPr/>
    </dgm:pt>
    <dgm:pt modelId="{382355EB-8DFD-40E8-91EF-059A9D0A06CC}" type="pres">
      <dgm:prSet presAssocID="{7C2C01FE-AEC2-4C63-98EB-C46B9181FE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BBDB8E-B599-4680-869A-D7B6F6636526}" type="presOf" srcId="{7C2C01FE-AEC2-4C63-98EB-C46B9181FE11}" destId="{382355EB-8DFD-40E8-91EF-059A9D0A06CC}" srcOrd="0" destOrd="0" presId="urn:microsoft.com/office/officeart/2005/8/layout/vList2"/>
    <dgm:cxn modelId="{23B8EFA6-7CA5-4608-94DD-09C6F12E5543}" srcId="{9407965E-4B9F-4C48-BA7D-809FEC5401DA}" destId="{6363F8B1-B020-42C4-ADFF-83BBA7E47F1D}" srcOrd="1" destOrd="0" parTransId="{FE5276BF-0813-438B-8A4F-DC5E95B0FFA2}" sibTransId="{93E4400A-C895-41A5-985E-049307961A19}"/>
    <dgm:cxn modelId="{0863C2E4-4BB5-4546-9D1E-FDFAE7078A69}" type="presOf" srcId="{2E1B6DC1-5AF4-41DF-AA23-5EFD9439C2BE}" destId="{ACE45450-F066-4F20-9325-1826E505A52F}" srcOrd="0" destOrd="0" presId="urn:microsoft.com/office/officeart/2005/8/layout/vList2"/>
    <dgm:cxn modelId="{A68B6D18-D856-4AD5-BD07-3C63B6D6EF92}" srcId="{9407965E-4B9F-4C48-BA7D-809FEC5401DA}" destId="{7C2C01FE-AEC2-4C63-98EB-C46B9181FE11}" srcOrd="2" destOrd="0" parTransId="{A6D9EEE1-C574-40FC-9F07-8E52E9B9FFCC}" sibTransId="{75D52978-A3D3-4E11-AE92-80FD2836DF02}"/>
    <dgm:cxn modelId="{694F348B-46B2-448D-8B09-9B8EFD76AB23}" type="presOf" srcId="{9407965E-4B9F-4C48-BA7D-809FEC5401DA}" destId="{77785E28-03FF-4DF1-A399-BD5ABBBFDE23}" srcOrd="0" destOrd="0" presId="urn:microsoft.com/office/officeart/2005/8/layout/vList2"/>
    <dgm:cxn modelId="{8BA69FB5-CF90-49D3-B745-D3E71FD30FB0}" type="presOf" srcId="{6363F8B1-B020-42C4-ADFF-83BBA7E47F1D}" destId="{B4DFD8D6-C7D7-40D6-ADD8-2B9186F37976}" srcOrd="0" destOrd="0" presId="urn:microsoft.com/office/officeart/2005/8/layout/vList2"/>
    <dgm:cxn modelId="{6D9B8762-7822-4ECA-81A1-34F303B77CA6}" srcId="{9407965E-4B9F-4C48-BA7D-809FEC5401DA}" destId="{2E1B6DC1-5AF4-41DF-AA23-5EFD9439C2BE}" srcOrd="0" destOrd="0" parTransId="{185AB8B6-2072-48DB-B7D0-3E84B6974EE9}" sibTransId="{8117C927-ADC2-49FA-8049-5E6DB1E3034A}"/>
    <dgm:cxn modelId="{09638D1F-CE56-4921-BBF5-D974A16EF86B}" type="presParOf" srcId="{77785E28-03FF-4DF1-A399-BD5ABBBFDE23}" destId="{ACE45450-F066-4F20-9325-1826E505A52F}" srcOrd="0" destOrd="0" presId="urn:microsoft.com/office/officeart/2005/8/layout/vList2"/>
    <dgm:cxn modelId="{BA6FDF99-14A1-4AE5-ACA8-B3E5A7544B85}" type="presParOf" srcId="{77785E28-03FF-4DF1-A399-BD5ABBBFDE23}" destId="{3D48FDC7-1FBF-43C1-9F7E-F29A05273547}" srcOrd="1" destOrd="0" presId="urn:microsoft.com/office/officeart/2005/8/layout/vList2"/>
    <dgm:cxn modelId="{06C0519B-6410-4CB5-A832-4151BCD6F30E}" type="presParOf" srcId="{77785E28-03FF-4DF1-A399-BD5ABBBFDE23}" destId="{B4DFD8D6-C7D7-40D6-ADD8-2B9186F37976}" srcOrd="2" destOrd="0" presId="urn:microsoft.com/office/officeart/2005/8/layout/vList2"/>
    <dgm:cxn modelId="{1CAF5BF6-A896-4331-A7F1-320EC399B7A7}" type="presParOf" srcId="{77785E28-03FF-4DF1-A399-BD5ABBBFDE23}" destId="{20CAD266-1C49-469C-BCBC-E88C406A579B}" srcOrd="3" destOrd="0" presId="urn:microsoft.com/office/officeart/2005/8/layout/vList2"/>
    <dgm:cxn modelId="{61E300F3-08A5-4E91-AEA8-7E3E69EC02BB}" type="presParOf" srcId="{77785E28-03FF-4DF1-A399-BD5ABBBFDE23}" destId="{382355EB-8DFD-40E8-91EF-059A9D0A06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989C664-4A05-4DD2-AAEC-9457471B11E4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tr-TR"/>
        </a:p>
      </dgm:t>
    </dgm:pt>
    <dgm:pt modelId="{0EEAB535-53F0-4C10-ABF5-6D21B6B05777}">
      <dgm:prSet/>
      <dgm:spPr/>
      <dgm:t>
        <a:bodyPr/>
        <a:lstStyle/>
        <a:p>
          <a:r>
            <a:rPr lang="tr-TR" b="1"/>
            <a:t>B.3.3. Tesis ve altyapılar </a:t>
          </a:r>
          <a:endParaRPr lang="tr-TR"/>
        </a:p>
      </dgm:t>
    </dgm:pt>
    <dgm:pt modelId="{7B8D3069-78E8-4997-BCB5-2461B508CAA5}" type="parTrans" cxnId="{7281F9CC-6B9C-4261-B1A4-CC24A2294C12}">
      <dgm:prSet/>
      <dgm:spPr/>
      <dgm:t>
        <a:bodyPr/>
        <a:lstStyle/>
        <a:p>
          <a:endParaRPr lang="tr-TR"/>
        </a:p>
      </dgm:t>
    </dgm:pt>
    <dgm:pt modelId="{35CF023D-AE5D-4FC2-9006-EADC7714BE0D}" type="sibTrans" cxnId="{7281F9CC-6B9C-4261-B1A4-CC24A2294C12}">
      <dgm:prSet/>
      <dgm:spPr/>
      <dgm:t>
        <a:bodyPr/>
        <a:lstStyle/>
        <a:p>
          <a:endParaRPr lang="tr-TR"/>
        </a:p>
      </dgm:t>
    </dgm:pt>
    <dgm:pt modelId="{93D8E39C-C087-483C-869D-B1CD96CBB4AC}" type="pres">
      <dgm:prSet presAssocID="{7989C664-4A05-4DD2-AAEC-9457471B11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99A5480-7FE8-4FE3-BFBA-6ADFC62F6B45}" type="pres">
      <dgm:prSet presAssocID="{0EEAB535-53F0-4C10-ABF5-6D21B6B057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631A72-B238-4F73-9FF7-7C454EB60048}" type="presOf" srcId="{7989C664-4A05-4DD2-AAEC-9457471B11E4}" destId="{93D8E39C-C087-483C-869D-B1CD96CBB4AC}" srcOrd="0" destOrd="0" presId="urn:microsoft.com/office/officeart/2005/8/layout/vList2"/>
    <dgm:cxn modelId="{18410E82-BB8B-45D9-A322-E3BB72B2D5CF}" type="presOf" srcId="{0EEAB535-53F0-4C10-ABF5-6D21B6B05777}" destId="{E99A5480-7FE8-4FE3-BFBA-6ADFC62F6B45}" srcOrd="0" destOrd="0" presId="urn:microsoft.com/office/officeart/2005/8/layout/vList2"/>
    <dgm:cxn modelId="{7281F9CC-6B9C-4261-B1A4-CC24A2294C12}" srcId="{7989C664-4A05-4DD2-AAEC-9457471B11E4}" destId="{0EEAB535-53F0-4C10-ABF5-6D21B6B05777}" srcOrd="0" destOrd="0" parTransId="{7B8D3069-78E8-4997-BCB5-2461B508CAA5}" sibTransId="{35CF023D-AE5D-4FC2-9006-EADC7714BE0D}"/>
    <dgm:cxn modelId="{2F584B3E-ACF6-402F-9672-168C6D19789E}" type="presParOf" srcId="{93D8E39C-C087-483C-869D-B1CD96CBB4AC}" destId="{E99A5480-7FE8-4FE3-BFBA-6ADFC62F6B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51E27-39CA-4AAB-AC87-11472443FAA7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663464A-A686-425C-B786-B4D8FA59D03D}">
      <dgm:prSet custT="1"/>
      <dgm:spPr/>
      <dgm:t>
        <a:bodyPr/>
        <a:lstStyle/>
        <a:p>
          <a:pPr algn="ctr"/>
          <a:r>
            <a:rPr lang="tr-TR" sz="2400" dirty="0">
              <a:latin typeface="Book Antiqua" panose="02040602050305030304" pitchFamily="18" charset="0"/>
            </a:rPr>
            <a:t>KAP (KURUMSAL AKREDİTE PROGRAMI)</a:t>
          </a:r>
        </a:p>
        <a:p>
          <a:pPr algn="ctr"/>
          <a:r>
            <a:rPr lang="tr-TR" sz="2400" dirty="0">
              <a:latin typeface="Book Antiqua" panose="02040602050305030304" pitchFamily="18" charset="0"/>
            </a:rPr>
            <a:t>BİLGİLENDİRME TOPLANTISI</a:t>
          </a:r>
        </a:p>
      </dgm:t>
    </dgm:pt>
    <dgm:pt modelId="{35728AF4-E788-466E-96EC-DA3EFDE4775C}" type="parTrans" cxnId="{DAD6B75E-6641-45F6-8F59-FCA29590FBB6}">
      <dgm:prSet/>
      <dgm:spPr/>
      <dgm:t>
        <a:bodyPr/>
        <a:lstStyle/>
        <a:p>
          <a:endParaRPr lang="tr-TR"/>
        </a:p>
      </dgm:t>
    </dgm:pt>
    <dgm:pt modelId="{17614C74-0591-4B88-B1F5-8F30147FEEA3}" type="sibTrans" cxnId="{DAD6B75E-6641-45F6-8F59-FCA29590FBB6}">
      <dgm:prSet/>
      <dgm:spPr/>
      <dgm:t>
        <a:bodyPr/>
        <a:lstStyle/>
        <a:p>
          <a:endParaRPr lang="tr-TR"/>
        </a:p>
      </dgm:t>
    </dgm:pt>
    <dgm:pt modelId="{651A9A24-7214-4171-A58B-6BED5796EB8C}" type="pres">
      <dgm:prSet presAssocID="{F8A51E27-39CA-4AAB-AC87-11472443F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D2518B-74E6-46EE-9140-1F209C8019F9}" type="pres">
      <dgm:prSet presAssocID="{E663464A-A686-425C-B786-B4D8FA59D03D}" presName="composite" presStyleCnt="0"/>
      <dgm:spPr/>
    </dgm:pt>
    <dgm:pt modelId="{B23972B8-7336-471C-B1C2-C70B96458902}" type="pres">
      <dgm:prSet presAssocID="{E663464A-A686-425C-B786-B4D8FA59D03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F65DA4-892A-4B4C-BAEE-73525D0CF1D7}" type="pres">
      <dgm:prSet presAssocID="{E663464A-A686-425C-B786-B4D8FA59D03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F20E097-A26A-4C61-8D02-D92559DD3693}" type="presOf" srcId="{F8A51E27-39CA-4AAB-AC87-11472443FAA7}" destId="{651A9A24-7214-4171-A58B-6BED5796EB8C}" srcOrd="0" destOrd="0" presId="urn:microsoft.com/office/officeart/2005/8/layout/hList1"/>
    <dgm:cxn modelId="{DAD6B75E-6641-45F6-8F59-FCA29590FBB6}" srcId="{F8A51E27-39CA-4AAB-AC87-11472443FAA7}" destId="{E663464A-A686-425C-B786-B4D8FA59D03D}" srcOrd="0" destOrd="0" parTransId="{35728AF4-E788-466E-96EC-DA3EFDE4775C}" sibTransId="{17614C74-0591-4B88-B1F5-8F30147FEEA3}"/>
    <dgm:cxn modelId="{399DDA14-CF95-4751-BFDF-224C776C166C}" type="presOf" srcId="{E663464A-A686-425C-B786-B4D8FA59D03D}" destId="{B23972B8-7336-471C-B1C2-C70B96458902}" srcOrd="0" destOrd="0" presId="urn:microsoft.com/office/officeart/2005/8/layout/hList1"/>
    <dgm:cxn modelId="{AE8F8068-DCF8-48F7-84B8-2E9DFEDABAE6}" type="presParOf" srcId="{651A9A24-7214-4171-A58B-6BED5796EB8C}" destId="{FAD2518B-74E6-46EE-9140-1F209C8019F9}" srcOrd="0" destOrd="0" presId="urn:microsoft.com/office/officeart/2005/8/layout/hList1"/>
    <dgm:cxn modelId="{AFB23C22-67A1-4F15-B77A-E50E2B0CBC4E}" type="presParOf" srcId="{FAD2518B-74E6-46EE-9140-1F209C8019F9}" destId="{B23972B8-7336-471C-B1C2-C70B96458902}" srcOrd="0" destOrd="0" presId="urn:microsoft.com/office/officeart/2005/8/layout/hList1"/>
    <dgm:cxn modelId="{CA50FF82-7568-4DF8-B98B-30613EB700A4}" type="presParOf" srcId="{FAD2518B-74E6-46EE-9140-1F209C8019F9}" destId="{75F65DA4-892A-4B4C-BAEE-73525D0CF1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174DD95-996D-42CF-AA46-DF39166A4632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tr-TR"/>
        </a:p>
      </dgm:t>
    </dgm:pt>
    <dgm:pt modelId="{B2108088-88E0-44B7-8948-191F9AD0A733}">
      <dgm:prSet/>
      <dgm:spPr/>
      <dgm:t>
        <a:bodyPr/>
        <a:lstStyle/>
        <a:p>
          <a:r>
            <a:rPr lang="tr-TR"/>
            <a:t>Tesis ve altyapılar (yemekhane, yurt, teknoloji donanımlı çalışma alanları; sağlık, ulaşım, bilişim hizmetleri, uzaktan eğitim altyapısı) erişilebilir şekilde öğrencilerin kullanımına sunulması, </a:t>
          </a:r>
        </a:p>
      </dgm:t>
    </dgm:pt>
    <dgm:pt modelId="{652D6F76-DC76-4E63-AB74-F8E510E21970}" type="parTrans" cxnId="{33C0BBF7-6767-413B-B0B8-B63FA1F11295}">
      <dgm:prSet/>
      <dgm:spPr/>
      <dgm:t>
        <a:bodyPr/>
        <a:lstStyle/>
        <a:p>
          <a:endParaRPr lang="tr-TR"/>
        </a:p>
      </dgm:t>
    </dgm:pt>
    <dgm:pt modelId="{38D925F8-2B2D-44E7-AE66-1BA1B642C65D}" type="sibTrans" cxnId="{33C0BBF7-6767-413B-B0B8-B63FA1F11295}">
      <dgm:prSet/>
      <dgm:spPr/>
      <dgm:t>
        <a:bodyPr/>
        <a:lstStyle/>
        <a:p>
          <a:endParaRPr lang="tr-TR"/>
        </a:p>
      </dgm:t>
    </dgm:pt>
    <dgm:pt modelId="{9D8F211D-33F2-4BD9-B195-3E30B28BF2AD}">
      <dgm:prSet/>
      <dgm:spPr/>
      <dgm:t>
        <a:bodyPr/>
        <a:lstStyle/>
        <a:p>
          <a:r>
            <a:rPr lang="tr-TR"/>
            <a:t>Tesis ve altyapıların kullanımının irdelenmesi,</a:t>
          </a:r>
        </a:p>
      </dgm:t>
    </dgm:pt>
    <dgm:pt modelId="{6A1438E5-5781-4A97-9B13-47F2A2A2FAA2}" type="parTrans" cxnId="{D2285C21-C3A1-4879-9FAC-445DC1BC5637}">
      <dgm:prSet/>
      <dgm:spPr/>
      <dgm:t>
        <a:bodyPr/>
        <a:lstStyle/>
        <a:p>
          <a:endParaRPr lang="tr-TR"/>
        </a:p>
      </dgm:t>
    </dgm:pt>
    <dgm:pt modelId="{1BC020DC-AA8F-4822-B072-1987DB9D1C1D}" type="sibTrans" cxnId="{D2285C21-C3A1-4879-9FAC-445DC1BC5637}">
      <dgm:prSet/>
      <dgm:spPr/>
      <dgm:t>
        <a:bodyPr/>
        <a:lstStyle/>
        <a:p>
          <a:endParaRPr lang="tr-TR"/>
        </a:p>
      </dgm:t>
    </dgm:pt>
    <dgm:pt modelId="{946210D6-871D-4AB9-B97C-852BB95607C7}" type="pres">
      <dgm:prSet presAssocID="{7174DD95-996D-42CF-AA46-DF39166A46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8A2D03-8AF8-4B4A-99B8-9A53669C59FA}" type="pres">
      <dgm:prSet presAssocID="{B2108088-88E0-44B7-8948-191F9AD0A7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88EBEB-2C99-4665-9734-3E8979E92995}" type="pres">
      <dgm:prSet presAssocID="{38D925F8-2B2D-44E7-AE66-1BA1B642C65D}" presName="spacer" presStyleCnt="0"/>
      <dgm:spPr/>
    </dgm:pt>
    <dgm:pt modelId="{8B792CA8-03E4-461D-A85A-C91577BA69CB}" type="pres">
      <dgm:prSet presAssocID="{9D8F211D-33F2-4BD9-B195-3E30B28BF2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6E718E-E7B9-450A-9494-ADC9F7ADEC19}" type="presOf" srcId="{9D8F211D-33F2-4BD9-B195-3E30B28BF2AD}" destId="{8B792CA8-03E4-461D-A85A-C91577BA69CB}" srcOrd="0" destOrd="0" presId="urn:microsoft.com/office/officeart/2005/8/layout/vList2"/>
    <dgm:cxn modelId="{FD473677-BF6F-418D-B867-8B3EBD48D28B}" type="presOf" srcId="{B2108088-88E0-44B7-8948-191F9AD0A733}" destId="{718A2D03-8AF8-4B4A-99B8-9A53669C59FA}" srcOrd="0" destOrd="0" presId="urn:microsoft.com/office/officeart/2005/8/layout/vList2"/>
    <dgm:cxn modelId="{33C0BBF7-6767-413B-B0B8-B63FA1F11295}" srcId="{7174DD95-996D-42CF-AA46-DF39166A4632}" destId="{B2108088-88E0-44B7-8948-191F9AD0A733}" srcOrd="0" destOrd="0" parTransId="{652D6F76-DC76-4E63-AB74-F8E510E21970}" sibTransId="{38D925F8-2B2D-44E7-AE66-1BA1B642C65D}"/>
    <dgm:cxn modelId="{D2285C21-C3A1-4879-9FAC-445DC1BC5637}" srcId="{7174DD95-996D-42CF-AA46-DF39166A4632}" destId="{9D8F211D-33F2-4BD9-B195-3E30B28BF2AD}" srcOrd="1" destOrd="0" parTransId="{6A1438E5-5781-4A97-9B13-47F2A2A2FAA2}" sibTransId="{1BC020DC-AA8F-4822-B072-1987DB9D1C1D}"/>
    <dgm:cxn modelId="{5BD26E99-D10B-47A6-B21C-4AB37A836AFC}" type="presOf" srcId="{7174DD95-996D-42CF-AA46-DF39166A4632}" destId="{946210D6-871D-4AB9-B97C-852BB95607C7}" srcOrd="0" destOrd="0" presId="urn:microsoft.com/office/officeart/2005/8/layout/vList2"/>
    <dgm:cxn modelId="{432876BD-BAE8-4833-A18C-535A7A08C0D5}" type="presParOf" srcId="{946210D6-871D-4AB9-B97C-852BB95607C7}" destId="{718A2D03-8AF8-4B4A-99B8-9A53669C59FA}" srcOrd="0" destOrd="0" presId="urn:microsoft.com/office/officeart/2005/8/layout/vList2"/>
    <dgm:cxn modelId="{77C5F39D-9BF8-4196-B923-1FEED24D154C}" type="presParOf" srcId="{946210D6-871D-4AB9-B97C-852BB95607C7}" destId="{3788EBEB-2C99-4665-9734-3E8979E92995}" srcOrd="1" destOrd="0" presId="urn:microsoft.com/office/officeart/2005/8/layout/vList2"/>
    <dgm:cxn modelId="{64CB5338-F956-41D7-AF91-021AFFF897B8}" type="presParOf" srcId="{946210D6-871D-4AB9-B97C-852BB95607C7}" destId="{8B792CA8-03E4-461D-A85A-C91577BA69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386448F-62C2-40D0-9600-36BB0EF37F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224D59F-7A38-4BF8-8D41-7A2D641BA334}">
      <dgm:prSet/>
      <dgm:spPr/>
      <dgm:t>
        <a:bodyPr/>
        <a:lstStyle/>
        <a:p>
          <a:r>
            <a:rPr lang="tr-TR" b="1"/>
            <a:t>B.3.4. Dezavantajlı gruplar </a:t>
          </a:r>
          <a:endParaRPr lang="tr-TR"/>
        </a:p>
      </dgm:t>
    </dgm:pt>
    <dgm:pt modelId="{97BD884D-A89A-4F7F-B049-1772E64AFEE9}" type="parTrans" cxnId="{B0D71DD2-ECB0-4424-996F-4DAE05FFF4B3}">
      <dgm:prSet/>
      <dgm:spPr/>
      <dgm:t>
        <a:bodyPr/>
        <a:lstStyle/>
        <a:p>
          <a:endParaRPr lang="tr-TR"/>
        </a:p>
      </dgm:t>
    </dgm:pt>
    <dgm:pt modelId="{9D82F11A-A416-4CA0-A781-A2DDA2D7CD2C}" type="sibTrans" cxnId="{B0D71DD2-ECB0-4424-996F-4DAE05FFF4B3}">
      <dgm:prSet/>
      <dgm:spPr/>
      <dgm:t>
        <a:bodyPr/>
        <a:lstStyle/>
        <a:p>
          <a:endParaRPr lang="tr-TR"/>
        </a:p>
      </dgm:t>
    </dgm:pt>
    <dgm:pt modelId="{EFA94ACF-0B5B-45B6-8F25-811EE7024097}" type="pres">
      <dgm:prSet presAssocID="{6386448F-62C2-40D0-9600-36BB0EF37F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DFD994-B06A-47EB-90DB-EE512B01A878}" type="pres">
      <dgm:prSet presAssocID="{5224D59F-7A38-4BF8-8D41-7A2D641BA3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D71DD2-ECB0-4424-996F-4DAE05FFF4B3}" srcId="{6386448F-62C2-40D0-9600-36BB0EF37F51}" destId="{5224D59F-7A38-4BF8-8D41-7A2D641BA334}" srcOrd="0" destOrd="0" parTransId="{97BD884D-A89A-4F7F-B049-1772E64AFEE9}" sibTransId="{9D82F11A-A416-4CA0-A781-A2DDA2D7CD2C}"/>
    <dgm:cxn modelId="{94FE23C3-B6AC-4C62-BCAE-4355BFCBD4A0}" type="presOf" srcId="{6386448F-62C2-40D0-9600-36BB0EF37F51}" destId="{EFA94ACF-0B5B-45B6-8F25-811EE7024097}" srcOrd="0" destOrd="0" presId="urn:microsoft.com/office/officeart/2005/8/layout/vList2"/>
    <dgm:cxn modelId="{A81A44FF-0290-4622-B220-13CE05ED2549}" type="presOf" srcId="{5224D59F-7A38-4BF8-8D41-7A2D641BA334}" destId="{12DFD994-B06A-47EB-90DB-EE512B01A878}" srcOrd="0" destOrd="0" presId="urn:microsoft.com/office/officeart/2005/8/layout/vList2"/>
    <dgm:cxn modelId="{4E5B81E9-6909-43B2-8BD4-F536A9C74EC5}" type="presParOf" srcId="{EFA94ACF-0B5B-45B6-8F25-811EE7024097}" destId="{12DFD994-B06A-47EB-90DB-EE512B01A8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8B9F57-F8EC-4FDE-A9FC-C9573137AED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21DF5740-3A5A-4459-92D5-4822AD6BF087}">
      <dgm:prSet/>
      <dgm:spPr/>
      <dgm:t>
        <a:bodyPr/>
        <a:lstStyle/>
        <a:p>
          <a:r>
            <a:rPr lang="tr-TR"/>
            <a:t>Dezavantajlı, kırılgan ve az temsil edilen grupların (engelli, yoksul, azınlık, göçmen vb.) eğitim olanaklarına erişiminin sağlanması, </a:t>
          </a:r>
        </a:p>
      </dgm:t>
    </dgm:pt>
    <dgm:pt modelId="{B5C5876F-8799-49C8-9912-9AB4C8F1D649}" type="parTrans" cxnId="{C365A44A-DAA5-4AA2-98F6-855E42D94342}">
      <dgm:prSet/>
      <dgm:spPr/>
      <dgm:t>
        <a:bodyPr/>
        <a:lstStyle/>
        <a:p>
          <a:endParaRPr lang="tr-TR"/>
        </a:p>
      </dgm:t>
    </dgm:pt>
    <dgm:pt modelId="{A6CBF6D9-FF49-4819-90F2-F8F431DE4BAE}" type="sibTrans" cxnId="{C365A44A-DAA5-4AA2-98F6-855E42D94342}">
      <dgm:prSet/>
      <dgm:spPr/>
      <dgm:t>
        <a:bodyPr/>
        <a:lstStyle/>
        <a:p>
          <a:endParaRPr lang="tr-TR"/>
        </a:p>
      </dgm:t>
    </dgm:pt>
    <dgm:pt modelId="{8E817B9E-699C-4C33-80F4-796737202071}">
      <dgm:prSet/>
      <dgm:spPr/>
      <dgm:t>
        <a:bodyPr/>
        <a:lstStyle/>
        <a:p>
          <a:r>
            <a:rPr lang="tr-TR"/>
            <a:t>Uzaktan eğitim alt yapısının bu grupların ihtiyacı dikkate alınarak oluşturulması, </a:t>
          </a:r>
        </a:p>
      </dgm:t>
    </dgm:pt>
    <dgm:pt modelId="{0CE174FE-FAA0-4DEA-825D-22CF6E1C87CD}" type="parTrans" cxnId="{185321C9-3B45-47D6-9711-D135D22CEDA5}">
      <dgm:prSet/>
      <dgm:spPr/>
      <dgm:t>
        <a:bodyPr/>
        <a:lstStyle/>
        <a:p>
          <a:endParaRPr lang="tr-TR"/>
        </a:p>
      </dgm:t>
    </dgm:pt>
    <dgm:pt modelId="{555AB746-5D6B-40D3-867A-9A1B599FAE2A}" type="sibTrans" cxnId="{185321C9-3B45-47D6-9711-D135D22CEDA5}">
      <dgm:prSet/>
      <dgm:spPr/>
      <dgm:t>
        <a:bodyPr/>
        <a:lstStyle/>
        <a:p>
          <a:endParaRPr lang="tr-TR"/>
        </a:p>
      </dgm:t>
    </dgm:pt>
    <dgm:pt modelId="{9439A453-44B3-4B05-9D1C-DA16F7C94552}">
      <dgm:prSet/>
      <dgm:spPr/>
      <dgm:t>
        <a:bodyPr/>
        <a:lstStyle/>
        <a:p>
          <a:r>
            <a:rPr lang="tr-TR"/>
            <a:t>Üniversite yerleşkesinde ihtiyaçlar doğrultusunda engelsiz üniversite uygulamalarının bulunması,</a:t>
          </a:r>
        </a:p>
      </dgm:t>
    </dgm:pt>
    <dgm:pt modelId="{5752BA07-9ECA-4403-A039-AADD5A30597E}" type="parTrans" cxnId="{E104D017-7924-4DA6-8351-AF604BBAEFBB}">
      <dgm:prSet/>
      <dgm:spPr/>
      <dgm:t>
        <a:bodyPr/>
        <a:lstStyle/>
        <a:p>
          <a:endParaRPr lang="tr-TR"/>
        </a:p>
      </dgm:t>
    </dgm:pt>
    <dgm:pt modelId="{999FF24D-B7E2-466C-ACAE-8FD9978F5E96}" type="sibTrans" cxnId="{E104D017-7924-4DA6-8351-AF604BBAEFBB}">
      <dgm:prSet/>
      <dgm:spPr/>
      <dgm:t>
        <a:bodyPr/>
        <a:lstStyle/>
        <a:p>
          <a:endParaRPr lang="tr-TR"/>
        </a:p>
      </dgm:t>
    </dgm:pt>
    <dgm:pt modelId="{5146C915-A8FD-45A0-9CA1-135821F8B41B}">
      <dgm:prSet/>
      <dgm:spPr/>
      <dgm:t>
        <a:bodyPr/>
        <a:lstStyle/>
        <a:p>
          <a:r>
            <a:rPr lang="tr-TR"/>
            <a:t>Bu grupların eğitim olanaklarına erişiminin izlenmesi ve geri bildirimler doğrultusunda iyileştirilmesi.</a:t>
          </a:r>
        </a:p>
      </dgm:t>
    </dgm:pt>
    <dgm:pt modelId="{556A5514-D32D-46A8-A982-79C43D8DA634}" type="parTrans" cxnId="{8915DEAA-21A4-4B3C-A1CD-312997E30EEF}">
      <dgm:prSet/>
      <dgm:spPr/>
      <dgm:t>
        <a:bodyPr/>
        <a:lstStyle/>
        <a:p>
          <a:endParaRPr lang="tr-TR"/>
        </a:p>
      </dgm:t>
    </dgm:pt>
    <dgm:pt modelId="{2399DD06-CB65-4C7E-98AD-372C2B4771D9}" type="sibTrans" cxnId="{8915DEAA-21A4-4B3C-A1CD-312997E30EEF}">
      <dgm:prSet/>
      <dgm:spPr/>
      <dgm:t>
        <a:bodyPr/>
        <a:lstStyle/>
        <a:p>
          <a:endParaRPr lang="tr-TR"/>
        </a:p>
      </dgm:t>
    </dgm:pt>
    <dgm:pt modelId="{18D23221-B43D-4B55-BB48-A5B1D097AF8D}" type="pres">
      <dgm:prSet presAssocID="{7A8B9F57-F8EC-4FDE-A9FC-C9573137A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C8DEC6-7343-48E0-9392-E424472596DC}" type="pres">
      <dgm:prSet presAssocID="{21DF5740-3A5A-4459-92D5-4822AD6BF0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955DA8-2A2F-4DE8-BFA0-5DBEF556BDA6}" type="pres">
      <dgm:prSet presAssocID="{A6CBF6D9-FF49-4819-90F2-F8F431DE4BAE}" presName="spacer" presStyleCnt="0"/>
      <dgm:spPr/>
    </dgm:pt>
    <dgm:pt modelId="{2C1737C3-573D-4F81-B116-634FB4AA78A7}" type="pres">
      <dgm:prSet presAssocID="{8E817B9E-699C-4C33-80F4-7967372020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5E24E-BCDA-481C-86AD-AEC18DA5D4EE}" type="pres">
      <dgm:prSet presAssocID="{555AB746-5D6B-40D3-867A-9A1B599FAE2A}" presName="spacer" presStyleCnt="0"/>
      <dgm:spPr/>
    </dgm:pt>
    <dgm:pt modelId="{F028AF99-CFCF-4626-860E-CA7B1CA487F8}" type="pres">
      <dgm:prSet presAssocID="{9439A453-44B3-4B05-9D1C-DA16F7C945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A202D-A0A7-47A9-8D38-5DCE0B644E6A}" type="pres">
      <dgm:prSet presAssocID="{999FF24D-B7E2-466C-ACAE-8FD9978F5E96}" presName="spacer" presStyleCnt="0"/>
      <dgm:spPr/>
    </dgm:pt>
    <dgm:pt modelId="{8FB49D6D-41AD-4D04-A041-583568FF3DE1}" type="pres">
      <dgm:prSet presAssocID="{5146C915-A8FD-45A0-9CA1-135821F8B4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A6667D-AE79-4791-A393-B305758E80F2}" type="presOf" srcId="{8E817B9E-699C-4C33-80F4-796737202071}" destId="{2C1737C3-573D-4F81-B116-634FB4AA78A7}" srcOrd="0" destOrd="0" presId="urn:microsoft.com/office/officeart/2005/8/layout/vList2"/>
    <dgm:cxn modelId="{8628B047-5EA7-41DC-B800-07C89C0D209F}" type="presOf" srcId="{5146C915-A8FD-45A0-9CA1-135821F8B41B}" destId="{8FB49D6D-41AD-4D04-A041-583568FF3DE1}" srcOrd="0" destOrd="0" presId="urn:microsoft.com/office/officeart/2005/8/layout/vList2"/>
    <dgm:cxn modelId="{33EF0690-5CD9-493E-9E0D-7CF5E3CCAC42}" type="presOf" srcId="{9439A453-44B3-4B05-9D1C-DA16F7C94552}" destId="{F028AF99-CFCF-4626-860E-CA7B1CA487F8}" srcOrd="0" destOrd="0" presId="urn:microsoft.com/office/officeart/2005/8/layout/vList2"/>
    <dgm:cxn modelId="{8915DEAA-21A4-4B3C-A1CD-312997E30EEF}" srcId="{7A8B9F57-F8EC-4FDE-A9FC-C9573137AED4}" destId="{5146C915-A8FD-45A0-9CA1-135821F8B41B}" srcOrd="3" destOrd="0" parTransId="{556A5514-D32D-46A8-A982-79C43D8DA634}" sibTransId="{2399DD06-CB65-4C7E-98AD-372C2B4771D9}"/>
    <dgm:cxn modelId="{185321C9-3B45-47D6-9711-D135D22CEDA5}" srcId="{7A8B9F57-F8EC-4FDE-A9FC-C9573137AED4}" destId="{8E817B9E-699C-4C33-80F4-796737202071}" srcOrd="1" destOrd="0" parTransId="{0CE174FE-FAA0-4DEA-825D-22CF6E1C87CD}" sibTransId="{555AB746-5D6B-40D3-867A-9A1B599FAE2A}"/>
    <dgm:cxn modelId="{E104D017-7924-4DA6-8351-AF604BBAEFBB}" srcId="{7A8B9F57-F8EC-4FDE-A9FC-C9573137AED4}" destId="{9439A453-44B3-4B05-9D1C-DA16F7C94552}" srcOrd="2" destOrd="0" parTransId="{5752BA07-9ECA-4403-A039-AADD5A30597E}" sibTransId="{999FF24D-B7E2-466C-ACAE-8FD9978F5E96}"/>
    <dgm:cxn modelId="{717C1CA4-DECE-41D4-91F9-35A8F13F0A06}" type="presOf" srcId="{7A8B9F57-F8EC-4FDE-A9FC-C9573137AED4}" destId="{18D23221-B43D-4B55-BB48-A5B1D097AF8D}" srcOrd="0" destOrd="0" presId="urn:microsoft.com/office/officeart/2005/8/layout/vList2"/>
    <dgm:cxn modelId="{3C60E51F-F786-452D-BC95-17260EAD367A}" type="presOf" srcId="{21DF5740-3A5A-4459-92D5-4822AD6BF087}" destId="{19C8DEC6-7343-48E0-9392-E424472596DC}" srcOrd="0" destOrd="0" presId="urn:microsoft.com/office/officeart/2005/8/layout/vList2"/>
    <dgm:cxn modelId="{C365A44A-DAA5-4AA2-98F6-855E42D94342}" srcId="{7A8B9F57-F8EC-4FDE-A9FC-C9573137AED4}" destId="{21DF5740-3A5A-4459-92D5-4822AD6BF087}" srcOrd="0" destOrd="0" parTransId="{B5C5876F-8799-49C8-9912-9AB4C8F1D649}" sibTransId="{A6CBF6D9-FF49-4819-90F2-F8F431DE4BAE}"/>
    <dgm:cxn modelId="{71F07DB8-642F-4084-A51B-0259F436CFE6}" type="presParOf" srcId="{18D23221-B43D-4B55-BB48-A5B1D097AF8D}" destId="{19C8DEC6-7343-48E0-9392-E424472596DC}" srcOrd="0" destOrd="0" presId="urn:microsoft.com/office/officeart/2005/8/layout/vList2"/>
    <dgm:cxn modelId="{A1ED66B6-7665-476B-83E8-36552B373D42}" type="presParOf" srcId="{18D23221-B43D-4B55-BB48-A5B1D097AF8D}" destId="{99955DA8-2A2F-4DE8-BFA0-5DBEF556BDA6}" srcOrd="1" destOrd="0" presId="urn:microsoft.com/office/officeart/2005/8/layout/vList2"/>
    <dgm:cxn modelId="{89B9862D-0706-4A73-95B1-F3BC043C4A94}" type="presParOf" srcId="{18D23221-B43D-4B55-BB48-A5B1D097AF8D}" destId="{2C1737C3-573D-4F81-B116-634FB4AA78A7}" srcOrd="2" destOrd="0" presId="urn:microsoft.com/office/officeart/2005/8/layout/vList2"/>
    <dgm:cxn modelId="{50508E00-AAF4-4E9C-ACF1-0A16962F1DFE}" type="presParOf" srcId="{18D23221-B43D-4B55-BB48-A5B1D097AF8D}" destId="{BE75E24E-BCDA-481C-86AD-AEC18DA5D4EE}" srcOrd="3" destOrd="0" presId="urn:microsoft.com/office/officeart/2005/8/layout/vList2"/>
    <dgm:cxn modelId="{6EBF8C2B-8F8D-4A6F-BA59-B7DD2AA8635F}" type="presParOf" srcId="{18D23221-B43D-4B55-BB48-A5B1D097AF8D}" destId="{F028AF99-CFCF-4626-860E-CA7B1CA487F8}" srcOrd="4" destOrd="0" presId="urn:microsoft.com/office/officeart/2005/8/layout/vList2"/>
    <dgm:cxn modelId="{0BC52E34-C102-48F4-ADBD-A62B9A95DFBB}" type="presParOf" srcId="{18D23221-B43D-4B55-BB48-A5B1D097AF8D}" destId="{C12A202D-A0A7-47A9-8D38-5DCE0B644E6A}" srcOrd="5" destOrd="0" presId="urn:microsoft.com/office/officeart/2005/8/layout/vList2"/>
    <dgm:cxn modelId="{C5D686D5-C920-461F-985C-89E988C32EE8}" type="presParOf" srcId="{18D23221-B43D-4B55-BB48-A5B1D097AF8D}" destId="{8FB49D6D-41AD-4D04-A041-583568FF3DE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F2A5D94-C35F-4CAB-BAE2-4FE8FDE69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18355C1-0C8B-4097-8EE2-D2A9B2E1E77D}">
      <dgm:prSet/>
      <dgm:spPr/>
      <dgm:t>
        <a:bodyPr/>
        <a:lstStyle/>
        <a:p>
          <a:r>
            <a:rPr lang="tr-TR" b="1"/>
            <a:t>B.3.5. Sosyal, kültürel, sportif faaliyetler </a:t>
          </a:r>
          <a:endParaRPr lang="tr-TR"/>
        </a:p>
      </dgm:t>
    </dgm:pt>
    <dgm:pt modelId="{298BFA3C-7845-4CDF-9B85-5620E45A5DF1}" type="parTrans" cxnId="{2C26FD06-1678-4A45-9C2D-AAF5A6DE3C9E}">
      <dgm:prSet/>
      <dgm:spPr/>
      <dgm:t>
        <a:bodyPr/>
        <a:lstStyle/>
        <a:p>
          <a:endParaRPr lang="tr-TR"/>
        </a:p>
      </dgm:t>
    </dgm:pt>
    <dgm:pt modelId="{E54AB490-1B50-4488-B7F3-AE4232F8A2F7}" type="sibTrans" cxnId="{2C26FD06-1678-4A45-9C2D-AAF5A6DE3C9E}">
      <dgm:prSet/>
      <dgm:spPr/>
      <dgm:t>
        <a:bodyPr/>
        <a:lstStyle/>
        <a:p>
          <a:endParaRPr lang="tr-TR"/>
        </a:p>
      </dgm:t>
    </dgm:pt>
    <dgm:pt modelId="{6257971E-EABA-44BB-A485-B334F054E84F}" type="pres">
      <dgm:prSet presAssocID="{3F2A5D94-C35F-4CAB-BAE2-4FE8FDE696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F989858-D3BC-4365-998D-F21AB4BE2D78}" type="pres">
      <dgm:prSet presAssocID="{918355C1-0C8B-4097-8EE2-D2A9B2E1E7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D061B31-7A7D-4B72-90B4-5A3600E35C3A}" type="presOf" srcId="{918355C1-0C8B-4097-8EE2-D2A9B2E1E77D}" destId="{2F989858-D3BC-4365-998D-F21AB4BE2D78}" srcOrd="0" destOrd="0" presId="urn:microsoft.com/office/officeart/2005/8/layout/vList2"/>
    <dgm:cxn modelId="{2C26FD06-1678-4A45-9C2D-AAF5A6DE3C9E}" srcId="{3F2A5D94-C35F-4CAB-BAE2-4FE8FDE696D2}" destId="{918355C1-0C8B-4097-8EE2-D2A9B2E1E77D}" srcOrd="0" destOrd="0" parTransId="{298BFA3C-7845-4CDF-9B85-5620E45A5DF1}" sibTransId="{E54AB490-1B50-4488-B7F3-AE4232F8A2F7}"/>
    <dgm:cxn modelId="{7DAB2C8A-B664-4107-AFCB-E24A3BD03462}" type="presOf" srcId="{3F2A5D94-C35F-4CAB-BAE2-4FE8FDE696D2}" destId="{6257971E-EABA-44BB-A485-B334F054E84F}" srcOrd="0" destOrd="0" presId="urn:microsoft.com/office/officeart/2005/8/layout/vList2"/>
    <dgm:cxn modelId="{73F1BC13-206F-4BCB-8879-FBFDA0AAFD7A}" type="presParOf" srcId="{6257971E-EABA-44BB-A485-B334F054E84F}" destId="{2F989858-D3BC-4365-998D-F21AB4BE2D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F4F3FA-7282-4F91-AE5F-52002C32F34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FF863F5F-5503-4D86-8ABF-C019B32D4358}">
      <dgm:prSet/>
      <dgm:spPr/>
      <dgm:t>
        <a:bodyPr/>
        <a:lstStyle/>
        <a:p>
          <a:r>
            <a:rPr lang="tr-TR"/>
            <a:t>Öğrenci toplulukları, etkinlikleri, sosyal, kültürel ve sportif faaliyetlerine yönelik destek verilmesi,</a:t>
          </a:r>
        </a:p>
      </dgm:t>
    </dgm:pt>
    <dgm:pt modelId="{4FEAEE03-4233-4ABA-9C7C-92EA69EEE75F}" type="parTrans" cxnId="{377A7EC6-D3DE-4B32-A605-26704E2D0199}">
      <dgm:prSet/>
      <dgm:spPr/>
      <dgm:t>
        <a:bodyPr/>
        <a:lstStyle/>
        <a:p>
          <a:endParaRPr lang="tr-TR"/>
        </a:p>
      </dgm:t>
    </dgm:pt>
    <dgm:pt modelId="{AE258866-378A-4943-9D07-406A8688F2AF}" type="sibTrans" cxnId="{377A7EC6-D3DE-4B32-A605-26704E2D0199}">
      <dgm:prSet/>
      <dgm:spPr/>
      <dgm:t>
        <a:bodyPr/>
        <a:lstStyle/>
        <a:p>
          <a:endParaRPr lang="tr-TR"/>
        </a:p>
      </dgm:t>
    </dgm:pt>
    <dgm:pt modelId="{DE12DB94-022C-4B75-A6C0-FDFDBE62E6C1}">
      <dgm:prSet/>
      <dgm:spPr/>
      <dgm:t>
        <a:bodyPr/>
        <a:lstStyle/>
        <a:p>
          <a:r>
            <a:rPr lang="tr-TR"/>
            <a:t>Ayrıca sosyal, kültürel, sportif faaliyetleri yürüten ve yöneten idari örgütlenmenin mevcut olması.</a:t>
          </a:r>
        </a:p>
      </dgm:t>
    </dgm:pt>
    <dgm:pt modelId="{FAFDA1FB-DC78-4DCD-BC92-20382633394C}" type="parTrans" cxnId="{3210AA53-D753-45AD-96C2-E365571E858E}">
      <dgm:prSet/>
      <dgm:spPr/>
      <dgm:t>
        <a:bodyPr/>
        <a:lstStyle/>
        <a:p>
          <a:endParaRPr lang="tr-TR"/>
        </a:p>
      </dgm:t>
    </dgm:pt>
    <dgm:pt modelId="{9711122C-3CAC-4E5C-8007-EFFB232C30FF}" type="sibTrans" cxnId="{3210AA53-D753-45AD-96C2-E365571E858E}">
      <dgm:prSet/>
      <dgm:spPr/>
      <dgm:t>
        <a:bodyPr/>
        <a:lstStyle/>
        <a:p>
          <a:endParaRPr lang="tr-TR"/>
        </a:p>
      </dgm:t>
    </dgm:pt>
    <dgm:pt modelId="{CEE0B852-6B04-43CA-8308-421B7EBD9541}" type="pres">
      <dgm:prSet presAssocID="{60F4F3FA-7282-4F91-AE5F-52002C32F3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D3A355-02AB-4AC5-BAE5-8295EF9BBBEE}" type="pres">
      <dgm:prSet presAssocID="{FF863F5F-5503-4D86-8ABF-C019B32D43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BFD759-3C02-4C51-8756-B0DBF899FE2C}" type="pres">
      <dgm:prSet presAssocID="{AE258866-378A-4943-9D07-406A8688F2AF}" presName="spacer" presStyleCnt="0"/>
      <dgm:spPr/>
    </dgm:pt>
    <dgm:pt modelId="{A6E2B562-60CD-4FE8-9A32-BAFA66C1B9CC}" type="pres">
      <dgm:prSet presAssocID="{DE12DB94-022C-4B75-A6C0-FDFDBE62E6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822E264-7132-4E51-905D-CB33FDA4E492}" type="presOf" srcId="{FF863F5F-5503-4D86-8ABF-C019B32D4358}" destId="{7ED3A355-02AB-4AC5-BAE5-8295EF9BBBEE}" srcOrd="0" destOrd="0" presId="urn:microsoft.com/office/officeart/2005/8/layout/vList2"/>
    <dgm:cxn modelId="{377A7EC6-D3DE-4B32-A605-26704E2D0199}" srcId="{60F4F3FA-7282-4F91-AE5F-52002C32F346}" destId="{FF863F5F-5503-4D86-8ABF-C019B32D4358}" srcOrd="0" destOrd="0" parTransId="{4FEAEE03-4233-4ABA-9C7C-92EA69EEE75F}" sibTransId="{AE258866-378A-4943-9D07-406A8688F2AF}"/>
    <dgm:cxn modelId="{C3B3E3E3-452A-4695-B932-4A42E2DE72A0}" type="presOf" srcId="{DE12DB94-022C-4B75-A6C0-FDFDBE62E6C1}" destId="{A6E2B562-60CD-4FE8-9A32-BAFA66C1B9CC}" srcOrd="0" destOrd="0" presId="urn:microsoft.com/office/officeart/2005/8/layout/vList2"/>
    <dgm:cxn modelId="{3210AA53-D753-45AD-96C2-E365571E858E}" srcId="{60F4F3FA-7282-4F91-AE5F-52002C32F346}" destId="{DE12DB94-022C-4B75-A6C0-FDFDBE62E6C1}" srcOrd="1" destOrd="0" parTransId="{FAFDA1FB-DC78-4DCD-BC92-20382633394C}" sibTransId="{9711122C-3CAC-4E5C-8007-EFFB232C30FF}"/>
    <dgm:cxn modelId="{28A3B317-2A89-4CD2-927D-83521564011D}" type="presOf" srcId="{60F4F3FA-7282-4F91-AE5F-52002C32F346}" destId="{CEE0B852-6B04-43CA-8308-421B7EBD9541}" srcOrd="0" destOrd="0" presId="urn:microsoft.com/office/officeart/2005/8/layout/vList2"/>
    <dgm:cxn modelId="{6DDFA7E1-A8BC-41A7-B549-7CF18E4EBCCD}" type="presParOf" srcId="{CEE0B852-6B04-43CA-8308-421B7EBD9541}" destId="{7ED3A355-02AB-4AC5-BAE5-8295EF9BBBEE}" srcOrd="0" destOrd="0" presId="urn:microsoft.com/office/officeart/2005/8/layout/vList2"/>
    <dgm:cxn modelId="{688472FB-0CC6-4188-86D7-A3FD5B672990}" type="presParOf" srcId="{CEE0B852-6B04-43CA-8308-421B7EBD9541}" destId="{18BFD759-3C02-4C51-8756-B0DBF899FE2C}" srcOrd="1" destOrd="0" presId="urn:microsoft.com/office/officeart/2005/8/layout/vList2"/>
    <dgm:cxn modelId="{FC92326A-C964-4DBC-874F-05B7F6F55C9D}" type="presParOf" srcId="{CEE0B852-6B04-43CA-8308-421B7EBD9541}" destId="{A6E2B562-60CD-4FE8-9A32-BAFA66C1B9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BD5D468-C97C-4002-8018-A1C5925B1F5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ED70282A-2700-44A7-AB4E-76921F4CCA0C}">
      <dgm:prSet/>
      <dgm:spPr/>
      <dgm:t>
        <a:bodyPr/>
        <a:lstStyle/>
        <a:p>
          <a:r>
            <a:rPr lang="tr-TR" b="1" dirty="0"/>
            <a:t>B.4. Öğretim Kadrosu</a:t>
          </a:r>
          <a:br>
            <a:rPr lang="tr-TR" b="1" dirty="0"/>
          </a:br>
          <a:r>
            <a:rPr lang="tr-TR" b="1" dirty="0"/>
            <a:t>B.4.1. Atama, yükseltme ve görevlendirme kriterleri  </a:t>
          </a:r>
          <a:endParaRPr lang="tr-TR" dirty="0"/>
        </a:p>
      </dgm:t>
    </dgm:pt>
    <dgm:pt modelId="{2A6BC78D-B175-45B9-8CAD-224DA94C66DE}" type="parTrans" cxnId="{4BB3CFD3-FA93-4879-8839-1840A1FA6018}">
      <dgm:prSet/>
      <dgm:spPr/>
      <dgm:t>
        <a:bodyPr/>
        <a:lstStyle/>
        <a:p>
          <a:endParaRPr lang="tr-TR"/>
        </a:p>
      </dgm:t>
    </dgm:pt>
    <dgm:pt modelId="{692483E8-1476-4C5A-936B-EEC741234393}" type="sibTrans" cxnId="{4BB3CFD3-FA93-4879-8839-1840A1FA6018}">
      <dgm:prSet/>
      <dgm:spPr/>
      <dgm:t>
        <a:bodyPr/>
        <a:lstStyle/>
        <a:p>
          <a:endParaRPr lang="tr-TR"/>
        </a:p>
      </dgm:t>
    </dgm:pt>
    <dgm:pt modelId="{ECDE1031-A767-401E-B479-02FA90C4C22E}" type="pres">
      <dgm:prSet presAssocID="{3BD5D468-C97C-4002-8018-A1C5925B1F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7E621C-BB2A-4D95-A99A-54534C5D3977}" type="pres">
      <dgm:prSet presAssocID="{ED70282A-2700-44A7-AB4E-76921F4CCA0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BB3CFD3-FA93-4879-8839-1840A1FA6018}" srcId="{3BD5D468-C97C-4002-8018-A1C5925B1F56}" destId="{ED70282A-2700-44A7-AB4E-76921F4CCA0C}" srcOrd="0" destOrd="0" parTransId="{2A6BC78D-B175-45B9-8CAD-224DA94C66DE}" sibTransId="{692483E8-1476-4C5A-936B-EEC741234393}"/>
    <dgm:cxn modelId="{A9DFD8B7-3985-4D9F-836C-2E45FC95E932}" type="presOf" srcId="{ED70282A-2700-44A7-AB4E-76921F4CCA0C}" destId="{007E621C-BB2A-4D95-A99A-54534C5D3977}" srcOrd="0" destOrd="0" presId="urn:microsoft.com/office/officeart/2005/8/layout/vList2"/>
    <dgm:cxn modelId="{0E9E84FC-D824-46A2-B86A-34B2F9755E3E}" type="presOf" srcId="{3BD5D468-C97C-4002-8018-A1C5925B1F56}" destId="{ECDE1031-A767-401E-B479-02FA90C4C22E}" srcOrd="0" destOrd="0" presId="urn:microsoft.com/office/officeart/2005/8/layout/vList2"/>
    <dgm:cxn modelId="{4B117176-6AE8-434D-B773-7D94A08CD43A}" type="presParOf" srcId="{ECDE1031-A767-401E-B479-02FA90C4C22E}" destId="{007E621C-BB2A-4D95-A99A-54534C5D39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01550E1-45EE-458C-B57E-870545A598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08669045-2ECE-4757-9D0E-6123855B3798}">
      <dgm:prSet/>
      <dgm:spPr/>
      <dgm:t>
        <a:bodyPr/>
        <a:lstStyle/>
        <a:p>
          <a:r>
            <a:rPr lang="tr-TR"/>
            <a:t>Öğretim elemanı atama, yükseltme ve görevlendirme süreç ve kriterlerinin belirlenmesi,</a:t>
          </a:r>
        </a:p>
      </dgm:t>
    </dgm:pt>
    <dgm:pt modelId="{4FAD579D-7FE2-4576-B214-3B75A59E3CB9}" type="parTrans" cxnId="{A38C5290-014D-4682-B210-7AEA6D018CAD}">
      <dgm:prSet/>
      <dgm:spPr/>
      <dgm:t>
        <a:bodyPr/>
        <a:lstStyle/>
        <a:p>
          <a:endParaRPr lang="tr-TR"/>
        </a:p>
      </dgm:t>
    </dgm:pt>
    <dgm:pt modelId="{E699432B-40D8-464F-88B6-55B8CEE5D2B6}" type="sibTrans" cxnId="{A38C5290-014D-4682-B210-7AEA6D018CAD}">
      <dgm:prSet/>
      <dgm:spPr/>
      <dgm:t>
        <a:bodyPr/>
        <a:lstStyle/>
        <a:p>
          <a:endParaRPr lang="tr-TR"/>
        </a:p>
      </dgm:t>
    </dgm:pt>
    <dgm:pt modelId="{3B466A49-3A42-4BBA-AA9D-70A19B1D80D5}">
      <dgm:prSet/>
      <dgm:spPr/>
      <dgm:t>
        <a:bodyPr/>
        <a:lstStyle/>
        <a:p>
          <a:r>
            <a:rPr lang="tr-TR"/>
            <a:t>Kriterlerin akademik liyakati gözetip, fırsat eşitliğini sağlayacak nitelikte olması, </a:t>
          </a:r>
        </a:p>
      </dgm:t>
    </dgm:pt>
    <dgm:pt modelId="{7BE994A9-B499-4ADA-9EA8-839AD857E7FC}" type="parTrans" cxnId="{9AD1AF57-7E52-4AA4-93AD-6C90940608EF}">
      <dgm:prSet/>
      <dgm:spPr/>
      <dgm:t>
        <a:bodyPr/>
        <a:lstStyle/>
        <a:p>
          <a:endParaRPr lang="tr-TR"/>
        </a:p>
      </dgm:t>
    </dgm:pt>
    <dgm:pt modelId="{C1DD4421-5371-460F-B069-0F62B8776713}" type="sibTrans" cxnId="{9AD1AF57-7E52-4AA4-93AD-6C90940608EF}">
      <dgm:prSet/>
      <dgm:spPr/>
      <dgm:t>
        <a:bodyPr/>
        <a:lstStyle/>
        <a:p>
          <a:endParaRPr lang="tr-TR"/>
        </a:p>
      </dgm:t>
    </dgm:pt>
    <dgm:pt modelId="{5A7B46F9-008D-4306-9146-EF9A4328CC43}">
      <dgm:prSet/>
      <dgm:spPr/>
      <dgm:t>
        <a:bodyPr/>
        <a:lstStyle/>
        <a:p>
          <a:r>
            <a:rPr lang="tr-TR"/>
            <a:t>Öğretim elemanı ders yükü ve dağılım dengesinin şeffaf olarak paylaşılması, </a:t>
          </a:r>
        </a:p>
      </dgm:t>
    </dgm:pt>
    <dgm:pt modelId="{EB2F9F7D-1592-4655-8AE9-D86273FB4CAF}" type="parTrans" cxnId="{1D6118FD-EFDB-437A-BD40-EF4CC6EF868E}">
      <dgm:prSet/>
      <dgm:spPr/>
      <dgm:t>
        <a:bodyPr/>
        <a:lstStyle/>
        <a:p>
          <a:endParaRPr lang="tr-TR"/>
        </a:p>
      </dgm:t>
    </dgm:pt>
    <dgm:pt modelId="{EA5C7878-0FAF-4379-8AA1-50FCA7AAF12F}" type="sibTrans" cxnId="{1D6118FD-EFDB-437A-BD40-EF4CC6EF868E}">
      <dgm:prSet/>
      <dgm:spPr/>
      <dgm:t>
        <a:bodyPr/>
        <a:lstStyle/>
        <a:p>
          <a:endParaRPr lang="tr-TR"/>
        </a:p>
      </dgm:t>
    </dgm:pt>
    <dgm:pt modelId="{74C998DC-6712-4310-8DBA-6464EC2586EE}">
      <dgm:prSet/>
      <dgm:spPr/>
      <dgm:t>
        <a:bodyPr/>
        <a:lstStyle/>
        <a:p>
          <a:r>
            <a:rPr lang="tr-TR"/>
            <a:t>Kurumun öğretim üyesinden beklentisinin bireylerce bilinmesi, </a:t>
          </a:r>
        </a:p>
      </dgm:t>
    </dgm:pt>
    <dgm:pt modelId="{DBF80EA4-7697-48AA-8818-A76E9C092728}" type="parTrans" cxnId="{ADF6CDC5-4089-4B9D-A8C7-760FD412ACE4}">
      <dgm:prSet/>
      <dgm:spPr/>
      <dgm:t>
        <a:bodyPr/>
        <a:lstStyle/>
        <a:p>
          <a:endParaRPr lang="tr-TR"/>
        </a:p>
      </dgm:t>
    </dgm:pt>
    <dgm:pt modelId="{EE45E24D-5B33-446B-A148-7C0ACBB7846E}" type="sibTrans" cxnId="{ADF6CDC5-4089-4B9D-A8C7-760FD412ACE4}">
      <dgm:prSet/>
      <dgm:spPr/>
      <dgm:t>
        <a:bodyPr/>
        <a:lstStyle/>
        <a:p>
          <a:endParaRPr lang="tr-TR"/>
        </a:p>
      </dgm:t>
    </dgm:pt>
    <dgm:pt modelId="{599B7736-51E4-4634-B003-62E947C91837}">
      <dgm:prSet/>
      <dgm:spPr/>
      <dgm:t>
        <a:bodyPr/>
        <a:lstStyle/>
        <a:p>
          <a:r>
            <a:rPr lang="tr-TR"/>
            <a:t>Kadrolu olmayan öğretim elemanı seçimi ve yarıyıl sonunda performanslarının değerlendirilmesi.</a:t>
          </a:r>
        </a:p>
      </dgm:t>
    </dgm:pt>
    <dgm:pt modelId="{72E27175-B1E2-4ADC-BED4-67F58FA5C32B}" type="parTrans" cxnId="{AB1EF775-0823-4654-B4F3-013626614270}">
      <dgm:prSet/>
      <dgm:spPr/>
      <dgm:t>
        <a:bodyPr/>
        <a:lstStyle/>
        <a:p>
          <a:endParaRPr lang="tr-TR"/>
        </a:p>
      </dgm:t>
    </dgm:pt>
    <dgm:pt modelId="{BEAC8169-4EEB-4BA0-983F-1ADDD15E804E}" type="sibTrans" cxnId="{AB1EF775-0823-4654-B4F3-013626614270}">
      <dgm:prSet/>
      <dgm:spPr/>
      <dgm:t>
        <a:bodyPr/>
        <a:lstStyle/>
        <a:p>
          <a:endParaRPr lang="tr-TR"/>
        </a:p>
      </dgm:t>
    </dgm:pt>
    <dgm:pt modelId="{2050F093-AF91-43A6-B62C-AC4BDB9976A4}" type="pres">
      <dgm:prSet presAssocID="{D01550E1-45EE-458C-B57E-870545A598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BC093E-7EEC-48B2-AE9F-518FE79351E9}" type="pres">
      <dgm:prSet presAssocID="{08669045-2ECE-4757-9D0E-6123855B379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C167FB-B476-4EFA-A657-D3C05802A6E6}" type="pres">
      <dgm:prSet presAssocID="{E699432B-40D8-464F-88B6-55B8CEE5D2B6}" presName="spacer" presStyleCnt="0"/>
      <dgm:spPr/>
    </dgm:pt>
    <dgm:pt modelId="{F3E44F6D-A0E6-4957-BFAF-82561798E69F}" type="pres">
      <dgm:prSet presAssocID="{3B466A49-3A42-4BBA-AA9D-70A19B1D80D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623F5D-BEBE-4BFB-9E82-93F92DE4EDA3}" type="pres">
      <dgm:prSet presAssocID="{C1DD4421-5371-460F-B069-0F62B8776713}" presName="spacer" presStyleCnt="0"/>
      <dgm:spPr/>
    </dgm:pt>
    <dgm:pt modelId="{F5E82F2D-FFD9-4636-B957-5A916190557C}" type="pres">
      <dgm:prSet presAssocID="{5A7B46F9-008D-4306-9146-EF9A4328CC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27BEF4-7979-482E-B6CB-AD5A07123DC3}" type="pres">
      <dgm:prSet presAssocID="{EA5C7878-0FAF-4379-8AA1-50FCA7AAF12F}" presName="spacer" presStyleCnt="0"/>
      <dgm:spPr/>
    </dgm:pt>
    <dgm:pt modelId="{F47E9D79-B3A6-4CCA-B90F-FBFF359810D0}" type="pres">
      <dgm:prSet presAssocID="{74C998DC-6712-4310-8DBA-6464EC2586E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639739-0638-4D6C-B308-BD716A55D4D7}" type="pres">
      <dgm:prSet presAssocID="{EE45E24D-5B33-446B-A148-7C0ACBB7846E}" presName="spacer" presStyleCnt="0"/>
      <dgm:spPr/>
    </dgm:pt>
    <dgm:pt modelId="{C8AFD685-6BAD-4D3A-869E-E99C0048099F}" type="pres">
      <dgm:prSet presAssocID="{599B7736-51E4-4634-B003-62E947C9183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4C57DA-5DEB-4C8B-A36A-01C30949D0D3}" type="presOf" srcId="{08669045-2ECE-4757-9D0E-6123855B3798}" destId="{0EBC093E-7EEC-48B2-AE9F-518FE79351E9}" srcOrd="0" destOrd="0" presId="urn:microsoft.com/office/officeart/2005/8/layout/vList2"/>
    <dgm:cxn modelId="{BA1A6758-DF23-4E7D-A105-8BBBF03A045A}" type="presOf" srcId="{5A7B46F9-008D-4306-9146-EF9A4328CC43}" destId="{F5E82F2D-FFD9-4636-B957-5A916190557C}" srcOrd="0" destOrd="0" presId="urn:microsoft.com/office/officeart/2005/8/layout/vList2"/>
    <dgm:cxn modelId="{AB1EF775-0823-4654-B4F3-013626614270}" srcId="{D01550E1-45EE-458C-B57E-870545A5986E}" destId="{599B7736-51E4-4634-B003-62E947C91837}" srcOrd="4" destOrd="0" parTransId="{72E27175-B1E2-4ADC-BED4-67F58FA5C32B}" sibTransId="{BEAC8169-4EEB-4BA0-983F-1ADDD15E804E}"/>
    <dgm:cxn modelId="{A38C5290-014D-4682-B210-7AEA6D018CAD}" srcId="{D01550E1-45EE-458C-B57E-870545A5986E}" destId="{08669045-2ECE-4757-9D0E-6123855B3798}" srcOrd="0" destOrd="0" parTransId="{4FAD579D-7FE2-4576-B214-3B75A59E3CB9}" sibTransId="{E699432B-40D8-464F-88B6-55B8CEE5D2B6}"/>
    <dgm:cxn modelId="{260B0E82-4563-49AA-98DD-DDA2C6187480}" type="presOf" srcId="{3B466A49-3A42-4BBA-AA9D-70A19B1D80D5}" destId="{F3E44F6D-A0E6-4957-BFAF-82561798E69F}" srcOrd="0" destOrd="0" presId="urn:microsoft.com/office/officeart/2005/8/layout/vList2"/>
    <dgm:cxn modelId="{1D6118FD-EFDB-437A-BD40-EF4CC6EF868E}" srcId="{D01550E1-45EE-458C-B57E-870545A5986E}" destId="{5A7B46F9-008D-4306-9146-EF9A4328CC43}" srcOrd="2" destOrd="0" parTransId="{EB2F9F7D-1592-4655-8AE9-D86273FB4CAF}" sibTransId="{EA5C7878-0FAF-4379-8AA1-50FCA7AAF12F}"/>
    <dgm:cxn modelId="{9AD1AF57-7E52-4AA4-93AD-6C90940608EF}" srcId="{D01550E1-45EE-458C-B57E-870545A5986E}" destId="{3B466A49-3A42-4BBA-AA9D-70A19B1D80D5}" srcOrd="1" destOrd="0" parTransId="{7BE994A9-B499-4ADA-9EA8-839AD857E7FC}" sibTransId="{C1DD4421-5371-460F-B069-0F62B8776713}"/>
    <dgm:cxn modelId="{8914ADBC-D545-4DD2-BB89-6DF7AB8BB71E}" type="presOf" srcId="{599B7736-51E4-4634-B003-62E947C91837}" destId="{C8AFD685-6BAD-4D3A-869E-E99C0048099F}" srcOrd="0" destOrd="0" presId="urn:microsoft.com/office/officeart/2005/8/layout/vList2"/>
    <dgm:cxn modelId="{D34F0D36-1118-43F5-8925-CC39BA5AE92F}" type="presOf" srcId="{D01550E1-45EE-458C-B57E-870545A5986E}" destId="{2050F093-AF91-43A6-B62C-AC4BDB9976A4}" srcOrd="0" destOrd="0" presId="urn:microsoft.com/office/officeart/2005/8/layout/vList2"/>
    <dgm:cxn modelId="{ADF6CDC5-4089-4B9D-A8C7-760FD412ACE4}" srcId="{D01550E1-45EE-458C-B57E-870545A5986E}" destId="{74C998DC-6712-4310-8DBA-6464EC2586EE}" srcOrd="3" destOrd="0" parTransId="{DBF80EA4-7697-48AA-8818-A76E9C092728}" sibTransId="{EE45E24D-5B33-446B-A148-7C0ACBB7846E}"/>
    <dgm:cxn modelId="{1CAF7DF5-07DF-4376-98E3-E9A1BD1B90CD}" type="presOf" srcId="{74C998DC-6712-4310-8DBA-6464EC2586EE}" destId="{F47E9D79-B3A6-4CCA-B90F-FBFF359810D0}" srcOrd="0" destOrd="0" presId="urn:microsoft.com/office/officeart/2005/8/layout/vList2"/>
    <dgm:cxn modelId="{56EF4134-DEE3-45A9-B98F-7546DF70329A}" type="presParOf" srcId="{2050F093-AF91-43A6-B62C-AC4BDB9976A4}" destId="{0EBC093E-7EEC-48B2-AE9F-518FE79351E9}" srcOrd="0" destOrd="0" presId="urn:microsoft.com/office/officeart/2005/8/layout/vList2"/>
    <dgm:cxn modelId="{A9AB4B40-DC9F-4BDC-B733-59833238F036}" type="presParOf" srcId="{2050F093-AF91-43A6-B62C-AC4BDB9976A4}" destId="{9BC167FB-B476-4EFA-A657-D3C05802A6E6}" srcOrd="1" destOrd="0" presId="urn:microsoft.com/office/officeart/2005/8/layout/vList2"/>
    <dgm:cxn modelId="{AC4F6597-4523-45F5-B2C6-2AD391E8E1D8}" type="presParOf" srcId="{2050F093-AF91-43A6-B62C-AC4BDB9976A4}" destId="{F3E44F6D-A0E6-4957-BFAF-82561798E69F}" srcOrd="2" destOrd="0" presId="urn:microsoft.com/office/officeart/2005/8/layout/vList2"/>
    <dgm:cxn modelId="{91D931EF-E960-460A-BD9A-156F928E911B}" type="presParOf" srcId="{2050F093-AF91-43A6-B62C-AC4BDB9976A4}" destId="{DB623F5D-BEBE-4BFB-9E82-93F92DE4EDA3}" srcOrd="3" destOrd="0" presId="urn:microsoft.com/office/officeart/2005/8/layout/vList2"/>
    <dgm:cxn modelId="{DCCCAC8D-C38F-4E8F-A8BD-968AC9BAA40D}" type="presParOf" srcId="{2050F093-AF91-43A6-B62C-AC4BDB9976A4}" destId="{F5E82F2D-FFD9-4636-B957-5A916190557C}" srcOrd="4" destOrd="0" presId="urn:microsoft.com/office/officeart/2005/8/layout/vList2"/>
    <dgm:cxn modelId="{23B37ADB-B762-4D67-8C5E-E1AEB8C74805}" type="presParOf" srcId="{2050F093-AF91-43A6-B62C-AC4BDB9976A4}" destId="{C327BEF4-7979-482E-B6CB-AD5A07123DC3}" srcOrd="5" destOrd="0" presId="urn:microsoft.com/office/officeart/2005/8/layout/vList2"/>
    <dgm:cxn modelId="{10700B66-61B4-4DCB-9CAE-A276E0F492B4}" type="presParOf" srcId="{2050F093-AF91-43A6-B62C-AC4BDB9976A4}" destId="{F47E9D79-B3A6-4CCA-B90F-FBFF359810D0}" srcOrd="6" destOrd="0" presId="urn:microsoft.com/office/officeart/2005/8/layout/vList2"/>
    <dgm:cxn modelId="{6DB30E74-287A-4A66-A4E3-C58E8A95FD3C}" type="presParOf" srcId="{2050F093-AF91-43A6-B62C-AC4BDB9976A4}" destId="{A6639739-0638-4D6C-B308-BD716A55D4D7}" srcOrd="7" destOrd="0" presId="urn:microsoft.com/office/officeart/2005/8/layout/vList2"/>
    <dgm:cxn modelId="{F25B95F6-0214-4B0E-B27C-B6C9D971A9E4}" type="presParOf" srcId="{2050F093-AF91-43A6-B62C-AC4BDB9976A4}" destId="{C8AFD685-6BAD-4D3A-869E-E99C004809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CECBAC-AFA2-44E9-9ADA-B52497C01CE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B755EC6B-ABD4-439C-86FD-D95DA2E2F816}">
      <dgm:prSet/>
      <dgm:spPr/>
      <dgm:t>
        <a:bodyPr/>
        <a:lstStyle/>
        <a:p>
          <a:r>
            <a:rPr lang="tr-TR" b="1"/>
            <a:t>B.4.2. Öğretim yetkinlikleri ve gelişimi </a:t>
          </a:r>
          <a:endParaRPr lang="tr-TR"/>
        </a:p>
      </dgm:t>
    </dgm:pt>
    <dgm:pt modelId="{8C273403-B4D5-4472-BCFF-EEE51420672B}" type="parTrans" cxnId="{209DA05D-04B6-4632-B6E9-D8A0264E74E5}">
      <dgm:prSet/>
      <dgm:spPr/>
      <dgm:t>
        <a:bodyPr/>
        <a:lstStyle/>
        <a:p>
          <a:endParaRPr lang="tr-TR"/>
        </a:p>
      </dgm:t>
    </dgm:pt>
    <dgm:pt modelId="{172562F4-CC65-42E5-91A9-0FE9B4F05D57}" type="sibTrans" cxnId="{209DA05D-04B6-4632-B6E9-D8A0264E74E5}">
      <dgm:prSet/>
      <dgm:spPr/>
      <dgm:t>
        <a:bodyPr/>
        <a:lstStyle/>
        <a:p>
          <a:endParaRPr lang="tr-TR"/>
        </a:p>
      </dgm:t>
    </dgm:pt>
    <dgm:pt modelId="{C8265638-B1D6-4D37-A455-92EF2923A011}" type="pres">
      <dgm:prSet presAssocID="{31CECBAC-AFA2-44E9-9ADA-B52497C01C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46CF64-3FCC-48B9-BEAE-931ED1CE2829}" type="pres">
      <dgm:prSet presAssocID="{B755EC6B-ABD4-439C-86FD-D95DA2E2F8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9DA05D-04B6-4632-B6E9-D8A0264E74E5}" srcId="{31CECBAC-AFA2-44E9-9ADA-B52497C01CE8}" destId="{B755EC6B-ABD4-439C-86FD-D95DA2E2F816}" srcOrd="0" destOrd="0" parTransId="{8C273403-B4D5-4472-BCFF-EEE51420672B}" sibTransId="{172562F4-CC65-42E5-91A9-0FE9B4F05D57}"/>
    <dgm:cxn modelId="{497451C7-FECA-43F6-BEEE-68F9474C65B4}" type="presOf" srcId="{B755EC6B-ABD4-439C-86FD-D95DA2E2F816}" destId="{6746CF64-3FCC-48B9-BEAE-931ED1CE2829}" srcOrd="0" destOrd="0" presId="urn:microsoft.com/office/officeart/2005/8/layout/vList2"/>
    <dgm:cxn modelId="{E16AEE9A-088B-4763-B524-5E0D6BCE76AC}" type="presOf" srcId="{31CECBAC-AFA2-44E9-9ADA-B52497C01CE8}" destId="{C8265638-B1D6-4D37-A455-92EF2923A011}" srcOrd="0" destOrd="0" presId="urn:microsoft.com/office/officeart/2005/8/layout/vList2"/>
    <dgm:cxn modelId="{03884B4D-6646-4BB6-BA7E-DC73FF8F838F}" type="presParOf" srcId="{C8265638-B1D6-4D37-A455-92EF2923A011}" destId="{6746CF64-3FCC-48B9-BEAE-931ED1CE28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4869122-0822-426E-9B45-499E4BA762E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26F57E2E-CA32-4EA8-AE92-054374A74BA3}">
      <dgm:prSet/>
      <dgm:spPr/>
      <dgm:t>
        <a:bodyPr/>
        <a:lstStyle/>
        <a:p>
          <a:r>
            <a:rPr lang="tr-TR"/>
            <a:t>Tüm öğretim elemanlarının etkileşimli-aktif ders verme yöntemlerini ve uzaktan eğitim süreçlerini öğrenmeleri ve kullanmaları için sistematik «Eğiticilerin Eğitimi» etkinlikleri </a:t>
          </a:r>
        </a:p>
      </dgm:t>
    </dgm:pt>
    <dgm:pt modelId="{ED81E774-EFF3-4FD2-98F1-38E7B11430C9}" type="parTrans" cxnId="{2052E1F7-358D-4CD7-B643-681AC105DD29}">
      <dgm:prSet/>
      <dgm:spPr/>
      <dgm:t>
        <a:bodyPr/>
        <a:lstStyle/>
        <a:p>
          <a:endParaRPr lang="tr-TR"/>
        </a:p>
      </dgm:t>
    </dgm:pt>
    <dgm:pt modelId="{EA25D410-DEA9-4E1E-93FE-375AFE36262A}" type="sibTrans" cxnId="{2052E1F7-358D-4CD7-B643-681AC105DD29}">
      <dgm:prSet/>
      <dgm:spPr/>
      <dgm:t>
        <a:bodyPr/>
        <a:lstStyle/>
        <a:p>
          <a:endParaRPr lang="tr-TR"/>
        </a:p>
      </dgm:t>
    </dgm:pt>
    <dgm:pt modelId="{EF152BB5-EB15-4719-B46A-96E861AB2564}">
      <dgm:prSet/>
      <dgm:spPr/>
      <dgm:t>
        <a:bodyPr/>
        <a:lstStyle/>
        <a:p>
          <a:r>
            <a:rPr lang="tr-TR"/>
            <a:t>Öğretim elemanlarının pedagojik ve teknolojik yeterliliklerinin artırılması, </a:t>
          </a:r>
        </a:p>
      </dgm:t>
    </dgm:pt>
    <dgm:pt modelId="{336A5064-6592-4736-8084-3BCBB4441A5A}" type="parTrans" cxnId="{A90A3A4E-D13E-44C8-8CDA-22A9FE6DB7EC}">
      <dgm:prSet/>
      <dgm:spPr/>
      <dgm:t>
        <a:bodyPr/>
        <a:lstStyle/>
        <a:p>
          <a:endParaRPr lang="tr-TR"/>
        </a:p>
      </dgm:t>
    </dgm:pt>
    <dgm:pt modelId="{E7131027-B94F-4D2E-96E9-6791709FCFD9}" type="sibTrans" cxnId="{A90A3A4E-D13E-44C8-8CDA-22A9FE6DB7EC}">
      <dgm:prSet/>
      <dgm:spPr/>
      <dgm:t>
        <a:bodyPr/>
        <a:lstStyle/>
        <a:p>
          <a:endParaRPr lang="tr-TR"/>
        </a:p>
      </dgm:t>
    </dgm:pt>
    <dgm:pt modelId="{A13ECB42-29B5-4F7D-9013-09388C142159}">
      <dgm:prSet/>
      <dgm:spPr/>
      <dgm:t>
        <a:bodyPr/>
        <a:lstStyle/>
        <a:p>
          <a:r>
            <a:rPr lang="tr-TR"/>
            <a:t>Öğretim yetkinliği geliştirme performansının değerlendirilmesi,</a:t>
          </a:r>
        </a:p>
      </dgm:t>
    </dgm:pt>
    <dgm:pt modelId="{C83EA751-7F1D-4912-9855-0BA7F687CC5C}" type="parTrans" cxnId="{1008028C-F0ED-4AAF-B947-D943ABCDDC1D}">
      <dgm:prSet/>
      <dgm:spPr/>
      <dgm:t>
        <a:bodyPr/>
        <a:lstStyle/>
        <a:p>
          <a:endParaRPr lang="tr-TR"/>
        </a:p>
      </dgm:t>
    </dgm:pt>
    <dgm:pt modelId="{207B06C2-652D-492A-B26C-90867B1A5269}" type="sibTrans" cxnId="{1008028C-F0ED-4AAF-B947-D943ABCDDC1D}">
      <dgm:prSet/>
      <dgm:spPr/>
      <dgm:t>
        <a:bodyPr/>
        <a:lstStyle/>
        <a:p>
          <a:endParaRPr lang="tr-TR"/>
        </a:p>
      </dgm:t>
    </dgm:pt>
    <dgm:pt modelId="{9A027FAD-5A91-452F-97B6-F58CA5E3FF1F}" type="pres">
      <dgm:prSet presAssocID="{94869122-0822-426E-9B45-499E4BA762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746567-52E9-4823-BBFD-C2E336BDB38F}" type="pres">
      <dgm:prSet presAssocID="{26F57E2E-CA32-4EA8-AE92-054374A74B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77AA5B-514F-42AA-988C-52AA5952768E}" type="pres">
      <dgm:prSet presAssocID="{EA25D410-DEA9-4E1E-93FE-375AFE36262A}" presName="spacer" presStyleCnt="0"/>
      <dgm:spPr/>
    </dgm:pt>
    <dgm:pt modelId="{FE7ADDA9-F822-4623-AAC0-5251F370D536}" type="pres">
      <dgm:prSet presAssocID="{EF152BB5-EB15-4719-B46A-96E861AB25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E6F546-7A2A-442D-86FB-443B7AC81850}" type="pres">
      <dgm:prSet presAssocID="{E7131027-B94F-4D2E-96E9-6791709FCFD9}" presName="spacer" presStyleCnt="0"/>
      <dgm:spPr/>
    </dgm:pt>
    <dgm:pt modelId="{AB00A1D5-9887-4292-A4D6-B14588C09CBD}" type="pres">
      <dgm:prSet presAssocID="{A13ECB42-29B5-4F7D-9013-09388C1421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4E368D-F0B6-4653-B621-10F288283AF2}" type="presOf" srcId="{A13ECB42-29B5-4F7D-9013-09388C142159}" destId="{AB00A1D5-9887-4292-A4D6-B14588C09CBD}" srcOrd="0" destOrd="0" presId="urn:microsoft.com/office/officeart/2005/8/layout/vList2"/>
    <dgm:cxn modelId="{CB094684-4E0D-47CB-982D-5620A2145B9E}" type="presOf" srcId="{EF152BB5-EB15-4719-B46A-96E861AB2564}" destId="{FE7ADDA9-F822-4623-AAC0-5251F370D536}" srcOrd="0" destOrd="0" presId="urn:microsoft.com/office/officeart/2005/8/layout/vList2"/>
    <dgm:cxn modelId="{A11C5721-3601-4C27-9F8A-AC979F026937}" type="presOf" srcId="{26F57E2E-CA32-4EA8-AE92-054374A74BA3}" destId="{61746567-52E9-4823-BBFD-C2E336BDB38F}" srcOrd="0" destOrd="0" presId="urn:microsoft.com/office/officeart/2005/8/layout/vList2"/>
    <dgm:cxn modelId="{1008028C-F0ED-4AAF-B947-D943ABCDDC1D}" srcId="{94869122-0822-426E-9B45-499E4BA762EB}" destId="{A13ECB42-29B5-4F7D-9013-09388C142159}" srcOrd="2" destOrd="0" parTransId="{C83EA751-7F1D-4912-9855-0BA7F687CC5C}" sibTransId="{207B06C2-652D-492A-B26C-90867B1A5269}"/>
    <dgm:cxn modelId="{2052E1F7-358D-4CD7-B643-681AC105DD29}" srcId="{94869122-0822-426E-9B45-499E4BA762EB}" destId="{26F57E2E-CA32-4EA8-AE92-054374A74BA3}" srcOrd="0" destOrd="0" parTransId="{ED81E774-EFF3-4FD2-98F1-38E7B11430C9}" sibTransId="{EA25D410-DEA9-4E1E-93FE-375AFE36262A}"/>
    <dgm:cxn modelId="{2E64F383-95E1-4294-A1F0-8D1DAD2DE94D}" type="presOf" srcId="{94869122-0822-426E-9B45-499E4BA762EB}" destId="{9A027FAD-5A91-452F-97B6-F58CA5E3FF1F}" srcOrd="0" destOrd="0" presId="urn:microsoft.com/office/officeart/2005/8/layout/vList2"/>
    <dgm:cxn modelId="{A90A3A4E-D13E-44C8-8CDA-22A9FE6DB7EC}" srcId="{94869122-0822-426E-9B45-499E4BA762EB}" destId="{EF152BB5-EB15-4719-B46A-96E861AB2564}" srcOrd="1" destOrd="0" parTransId="{336A5064-6592-4736-8084-3BCBB4441A5A}" sibTransId="{E7131027-B94F-4D2E-96E9-6791709FCFD9}"/>
    <dgm:cxn modelId="{9935E251-8384-46B3-B9F8-518341FA3063}" type="presParOf" srcId="{9A027FAD-5A91-452F-97B6-F58CA5E3FF1F}" destId="{61746567-52E9-4823-BBFD-C2E336BDB38F}" srcOrd="0" destOrd="0" presId="urn:microsoft.com/office/officeart/2005/8/layout/vList2"/>
    <dgm:cxn modelId="{37C006FB-DEE1-4CD4-BFA8-CDC08C60C83D}" type="presParOf" srcId="{9A027FAD-5A91-452F-97B6-F58CA5E3FF1F}" destId="{7A77AA5B-514F-42AA-988C-52AA5952768E}" srcOrd="1" destOrd="0" presId="urn:microsoft.com/office/officeart/2005/8/layout/vList2"/>
    <dgm:cxn modelId="{B010F504-6009-43FE-A4E6-1BD2749E96FA}" type="presParOf" srcId="{9A027FAD-5A91-452F-97B6-F58CA5E3FF1F}" destId="{FE7ADDA9-F822-4623-AAC0-5251F370D536}" srcOrd="2" destOrd="0" presId="urn:microsoft.com/office/officeart/2005/8/layout/vList2"/>
    <dgm:cxn modelId="{0D71D64F-8E25-420B-8751-3EA152F98586}" type="presParOf" srcId="{9A027FAD-5A91-452F-97B6-F58CA5E3FF1F}" destId="{67E6F546-7A2A-442D-86FB-443B7AC81850}" srcOrd="3" destOrd="0" presId="urn:microsoft.com/office/officeart/2005/8/layout/vList2"/>
    <dgm:cxn modelId="{DA4099C7-D46F-4A56-B41F-627B60945907}" type="presParOf" srcId="{9A027FAD-5A91-452F-97B6-F58CA5E3FF1F}" destId="{AB00A1D5-9887-4292-A4D6-B14588C09C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5FDEB81-43A7-4D14-B653-C77C2CD7B4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74D7D7D6-EFDA-48D6-9641-0E437082C8FD}">
      <dgm:prSet/>
      <dgm:spPr/>
      <dgm:t>
        <a:bodyPr/>
        <a:lstStyle/>
        <a:p>
          <a:r>
            <a:rPr lang="tr-TR" b="1"/>
            <a:t>B.4.3. Eğitim faaliyetlerine yönelik teşvik ve ödüllendirme </a:t>
          </a:r>
          <a:endParaRPr lang="tr-TR"/>
        </a:p>
      </dgm:t>
    </dgm:pt>
    <dgm:pt modelId="{7F96F7FC-0151-4FE4-AB61-F1866A68B812}" type="parTrans" cxnId="{3CCD4560-E8AA-44F4-9D9A-E14F0A308F6C}">
      <dgm:prSet/>
      <dgm:spPr/>
      <dgm:t>
        <a:bodyPr/>
        <a:lstStyle/>
        <a:p>
          <a:endParaRPr lang="tr-TR"/>
        </a:p>
      </dgm:t>
    </dgm:pt>
    <dgm:pt modelId="{9EA1F57C-7AF4-4236-8129-88841C2F7113}" type="sibTrans" cxnId="{3CCD4560-E8AA-44F4-9D9A-E14F0A308F6C}">
      <dgm:prSet/>
      <dgm:spPr/>
      <dgm:t>
        <a:bodyPr/>
        <a:lstStyle/>
        <a:p>
          <a:endParaRPr lang="tr-TR"/>
        </a:p>
      </dgm:t>
    </dgm:pt>
    <dgm:pt modelId="{3E50C8ED-8D22-4347-A197-A6D53F80FE95}" type="pres">
      <dgm:prSet presAssocID="{D5FDEB81-43A7-4D14-B653-C77C2CD7B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2FF5912-935D-4FF0-B140-0D0F65113F79}" type="pres">
      <dgm:prSet presAssocID="{74D7D7D6-EFDA-48D6-9641-0E437082C8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F040196-350B-4ECD-B107-912211335715}" type="presOf" srcId="{D5FDEB81-43A7-4D14-B653-C77C2CD7B471}" destId="{3E50C8ED-8D22-4347-A197-A6D53F80FE95}" srcOrd="0" destOrd="0" presId="urn:microsoft.com/office/officeart/2005/8/layout/vList2"/>
    <dgm:cxn modelId="{31AA0774-D3D9-4F0D-A23A-A621636E4888}" type="presOf" srcId="{74D7D7D6-EFDA-48D6-9641-0E437082C8FD}" destId="{C2FF5912-935D-4FF0-B140-0D0F65113F79}" srcOrd="0" destOrd="0" presId="urn:microsoft.com/office/officeart/2005/8/layout/vList2"/>
    <dgm:cxn modelId="{3CCD4560-E8AA-44F4-9D9A-E14F0A308F6C}" srcId="{D5FDEB81-43A7-4D14-B653-C77C2CD7B471}" destId="{74D7D7D6-EFDA-48D6-9641-0E437082C8FD}" srcOrd="0" destOrd="0" parTransId="{7F96F7FC-0151-4FE4-AB61-F1866A68B812}" sibTransId="{9EA1F57C-7AF4-4236-8129-88841C2F7113}"/>
    <dgm:cxn modelId="{64982CA1-357C-4DA1-8988-33A9EBDEDA5B}" type="presParOf" srcId="{3E50C8ED-8D22-4347-A197-A6D53F80FE95}" destId="{C2FF5912-935D-4FF0-B140-0D0F65113F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C115A-1758-4439-8942-43B649232F18}" type="doc">
      <dgm:prSet loTypeId="urn:microsoft.com/office/officeart/2018/2/layout/Icon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C463915-36A3-41A3-89EF-FCB3EC143A0D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>
              <a:latin typeface="Book Antiqua" panose="02040602050305030304" pitchFamily="18" charset="0"/>
            </a:rPr>
            <a:t>LİDERLİK, YÖNETİM VE KALİTE</a:t>
          </a:r>
        </a:p>
      </dgm:t>
    </dgm:pt>
    <dgm:pt modelId="{D221D5E1-989D-4E74-808A-E3F20493C625}" type="parTrans" cxnId="{88326D5D-FE88-459F-A0AE-FE6F630E0BC5}">
      <dgm:prSet/>
      <dgm:spPr/>
      <dgm:t>
        <a:bodyPr/>
        <a:lstStyle/>
        <a:p>
          <a:endParaRPr lang="tr-TR"/>
        </a:p>
      </dgm:t>
    </dgm:pt>
    <dgm:pt modelId="{EE447BF5-82A9-4825-A2C8-24CEF03E8025}" type="sibTrans" cxnId="{88326D5D-FE88-459F-A0AE-FE6F630E0BC5}">
      <dgm:prSet/>
      <dgm:spPr/>
      <dgm:t>
        <a:bodyPr/>
        <a:lstStyle/>
        <a:p>
          <a:endParaRPr lang="tr-TR"/>
        </a:p>
      </dgm:t>
    </dgm:pt>
    <dgm:pt modelId="{65FE2258-417C-4566-A1C6-678055326ECA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dirty="0">
              <a:latin typeface="Book Antiqua" panose="02040602050305030304" pitchFamily="18" charset="0"/>
            </a:rPr>
            <a:t>EĞİTİM-ÖĞRETİM</a:t>
          </a:r>
        </a:p>
      </dgm:t>
    </dgm:pt>
    <dgm:pt modelId="{227D4C0A-2354-4646-AA67-AE095FE865A8}" type="parTrans" cxnId="{49632F56-33D8-4C9F-9DCF-4D7F198F3AAE}">
      <dgm:prSet/>
      <dgm:spPr/>
      <dgm:t>
        <a:bodyPr/>
        <a:lstStyle/>
        <a:p>
          <a:endParaRPr lang="tr-TR"/>
        </a:p>
      </dgm:t>
    </dgm:pt>
    <dgm:pt modelId="{35F8B956-773A-4F1B-9C7C-660CDB07BCC0}" type="sibTrans" cxnId="{49632F56-33D8-4C9F-9DCF-4D7F198F3AAE}">
      <dgm:prSet custT="1"/>
      <dgm:spPr/>
      <dgm:t>
        <a:bodyPr/>
        <a:lstStyle/>
        <a:p>
          <a:endParaRPr lang="tr-TR" sz="1600" dirty="0">
            <a:latin typeface="Bookman Old Style" panose="02050604050505020204" pitchFamily="18" charset="0"/>
          </a:endParaRPr>
        </a:p>
      </dgm:t>
    </dgm:pt>
    <dgm:pt modelId="{C75BF780-5730-4578-80A9-C952E76A8FC2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>
              <a:latin typeface="Book Antiqua" panose="02040602050305030304" pitchFamily="18" charset="0"/>
            </a:rPr>
            <a:t>ARAŞTIRMA VE GELİŞTİRME</a:t>
          </a:r>
        </a:p>
      </dgm:t>
    </dgm:pt>
    <dgm:pt modelId="{460872E7-789F-49D9-BA16-F284D21CAAAD}" type="parTrans" cxnId="{31D00A21-58AD-4D42-BCF4-52F9C4E2CA79}">
      <dgm:prSet/>
      <dgm:spPr/>
      <dgm:t>
        <a:bodyPr/>
        <a:lstStyle/>
        <a:p>
          <a:endParaRPr lang="tr-TR"/>
        </a:p>
      </dgm:t>
    </dgm:pt>
    <dgm:pt modelId="{84C1C2D7-2E6A-4493-B1E3-0C4C54832A21}" type="sibTrans" cxnId="{31D00A21-58AD-4D42-BCF4-52F9C4E2CA79}">
      <dgm:prSet/>
      <dgm:spPr/>
      <dgm:t>
        <a:bodyPr/>
        <a:lstStyle/>
        <a:p>
          <a:endParaRPr lang="tr-TR"/>
        </a:p>
      </dgm:t>
    </dgm:pt>
    <dgm:pt modelId="{446B5928-43CB-4DFF-9115-A81C1B04A258}">
      <dgm:prSet phldrT="[Metin]" custT="1"/>
      <dgm:spPr/>
      <dgm:t>
        <a:bodyPr/>
        <a:lstStyle/>
        <a:p>
          <a:pPr>
            <a:lnSpc>
              <a:spcPct val="100000"/>
            </a:lnSpc>
          </a:pPr>
          <a:r>
            <a:rPr lang="tr-TR" sz="1400" dirty="0">
              <a:latin typeface="Book Antiqua" panose="02040602050305030304" pitchFamily="18" charset="0"/>
            </a:rPr>
            <a:t>TOPLUMSAL KATKI</a:t>
          </a:r>
        </a:p>
      </dgm:t>
    </dgm:pt>
    <dgm:pt modelId="{06AF73F4-6386-4F53-A56D-4086812824AC}" type="parTrans" cxnId="{2870A7D7-4907-4804-9E7F-89FFD286A05B}">
      <dgm:prSet/>
      <dgm:spPr/>
      <dgm:t>
        <a:bodyPr/>
        <a:lstStyle/>
        <a:p>
          <a:endParaRPr lang="tr-TR"/>
        </a:p>
      </dgm:t>
    </dgm:pt>
    <dgm:pt modelId="{26FB941C-E128-4682-BEEE-9F6AD0608DB5}" type="sibTrans" cxnId="{2870A7D7-4907-4804-9E7F-89FFD286A05B}">
      <dgm:prSet/>
      <dgm:spPr/>
      <dgm:t>
        <a:bodyPr/>
        <a:lstStyle/>
        <a:p>
          <a:endParaRPr lang="tr-TR"/>
        </a:p>
      </dgm:t>
    </dgm:pt>
    <dgm:pt modelId="{E4B8689B-2837-4AEF-BA9D-4B0DD588D7DA}" type="pres">
      <dgm:prSet presAssocID="{631C115A-1758-4439-8942-43B649232F1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92FF9B3-AF13-4EF9-924C-6F3FC12594F9}" type="pres">
      <dgm:prSet presAssocID="{2C463915-36A3-41A3-89EF-FCB3EC143A0D}" presName="compNode" presStyleCnt="0"/>
      <dgm:spPr/>
    </dgm:pt>
    <dgm:pt modelId="{056B2CF1-D24C-41EC-B89B-1D5ABF54620E}" type="pres">
      <dgm:prSet presAssocID="{2C463915-36A3-41A3-89EF-FCB3EC143A0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Öğretim üyesi"/>
        </a:ext>
      </dgm:extLst>
    </dgm:pt>
    <dgm:pt modelId="{E3ACAAFC-8A79-49F3-8FA4-88EC7A930E8D}" type="pres">
      <dgm:prSet presAssocID="{2C463915-36A3-41A3-89EF-FCB3EC143A0D}" presName="spaceRect" presStyleCnt="0"/>
      <dgm:spPr/>
    </dgm:pt>
    <dgm:pt modelId="{D3BEC5E8-4D71-46A5-A0CA-3E598275EDF8}" type="pres">
      <dgm:prSet presAssocID="{2C463915-36A3-41A3-89EF-FCB3EC143A0D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8F38196-2B8B-4FA4-9F5D-049524E133E9}" type="pres">
      <dgm:prSet presAssocID="{EE447BF5-82A9-4825-A2C8-24CEF03E8025}" presName="sibTrans" presStyleCnt="0"/>
      <dgm:spPr/>
    </dgm:pt>
    <dgm:pt modelId="{05A31F03-3AF4-4D10-9F21-AAEDA8F9AF0B}" type="pres">
      <dgm:prSet presAssocID="{65FE2258-417C-4566-A1C6-678055326ECA}" presName="compNode" presStyleCnt="0"/>
      <dgm:spPr/>
    </dgm:pt>
    <dgm:pt modelId="{E6F17533-4EE0-4460-AF56-4CFC4CB2E766}" type="pres">
      <dgm:prSet presAssocID="{65FE2258-417C-4566-A1C6-678055326ECA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D2FF6D6C-CEB6-48DB-9B5E-5452153950E7}" type="pres">
      <dgm:prSet presAssocID="{65FE2258-417C-4566-A1C6-678055326ECA}" presName="spaceRect" presStyleCnt="0"/>
      <dgm:spPr/>
    </dgm:pt>
    <dgm:pt modelId="{22E7C920-635C-489F-B2DC-9CD2F33D4085}" type="pres">
      <dgm:prSet presAssocID="{65FE2258-417C-4566-A1C6-678055326ECA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EACFF9A-8DB4-4E93-A13C-0D520C8FBBBB}" type="pres">
      <dgm:prSet presAssocID="{35F8B956-773A-4F1B-9C7C-660CDB07BCC0}" presName="sibTrans" presStyleCnt="0"/>
      <dgm:spPr/>
    </dgm:pt>
    <dgm:pt modelId="{FC6FECA4-DF2E-494D-84E4-E9A1C5DF1BFC}" type="pres">
      <dgm:prSet presAssocID="{C75BF780-5730-4578-80A9-C952E76A8FC2}" presName="compNode" presStyleCnt="0"/>
      <dgm:spPr/>
    </dgm:pt>
    <dgm:pt modelId="{94D8D6AA-B64A-440F-9466-B7432A135B1B}" type="pres">
      <dgm:prSet presAssocID="{C75BF780-5730-4578-80A9-C952E76A8FC2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3BEC17D-689D-4D54-8977-6C7A9EBC4094}" type="pres">
      <dgm:prSet presAssocID="{C75BF780-5730-4578-80A9-C952E76A8FC2}" presName="spaceRect" presStyleCnt="0"/>
      <dgm:spPr/>
    </dgm:pt>
    <dgm:pt modelId="{1B9F84C5-FA88-4E4F-A2A0-2D7DB9CF1930}" type="pres">
      <dgm:prSet presAssocID="{C75BF780-5730-4578-80A9-C952E76A8FC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AE198D8-06AE-4870-924A-9682C51C68B9}" type="pres">
      <dgm:prSet presAssocID="{84C1C2D7-2E6A-4493-B1E3-0C4C54832A21}" presName="sibTrans" presStyleCnt="0"/>
      <dgm:spPr/>
    </dgm:pt>
    <dgm:pt modelId="{1979FFF7-8E10-4C63-947D-C82D7F72FCA6}" type="pres">
      <dgm:prSet presAssocID="{446B5928-43CB-4DFF-9115-A81C1B04A258}" presName="compNode" presStyleCnt="0"/>
      <dgm:spPr/>
    </dgm:pt>
    <dgm:pt modelId="{4E529402-B2A6-4338-808B-4813D9EBAA3C}" type="pres">
      <dgm:prSet presAssocID="{446B5928-43CB-4DFF-9115-A81C1B04A258}" presName="iconRect" presStyleLbl="node1" presStyleIdx="3" presStyleCnt="4" custLinFactNeighborY="-8243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rup"/>
        </a:ext>
      </dgm:extLst>
    </dgm:pt>
    <dgm:pt modelId="{DBEBC85E-D92E-465B-9BFD-028AB685AFFF}" type="pres">
      <dgm:prSet presAssocID="{446B5928-43CB-4DFF-9115-A81C1B04A258}" presName="spaceRect" presStyleCnt="0"/>
      <dgm:spPr/>
    </dgm:pt>
    <dgm:pt modelId="{67E32784-3AF6-47E9-BDD5-B6628B42D343}" type="pres">
      <dgm:prSet presAssocID="{446B5928-43CB-4DFF-9115-A81C1B04A258}" presName="textRect" presStyleLbl="revTx" presStyleIdx="3" presStyleCnt="4" custLinFactNeighborY="-9688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2B266C-9E92-4E34-9F13-F660DBC695B2}" type="presOf" srcId="{446B5928-43CB-4DFF-9115-A81C1B04A258}" destId="{67E32784-3AF6-47E9-BDD5-B6628B42D343}" srcOrd="0" destOrd="0" presId="urn:microsoft.com/office/officeart/2018/2/layout/IconLabelList"/>
    <dgm:cxn modelId="{2870A7D7-4907-4804-9E7F-89FFD286A05B}" srcId="{631C115A-1758-4439-8942-43B649232F18}" destId="{446B5928-43CB-4DFF-9115-A81C1B04A258}" srcOrd="3" destOrd="0" parTransId="{06AF73F4-6386-4F53-A56D-4086812824AC}" sibTransId="{26FB941C-E128-4682-BEEE-9F6AD0608DB5}"/>
    <dgm:cxn modelId="{222A84D4-892C-42D4-8EBA-79CCA3AF8238}" type="presOf" srcId="{65FE2258-417C-4566-A1C6-678055326ECA}" destId="{22E7C920-635C-489F-B2DC-9CD2F33D4085}" srcOrd="0" destOrd="0" presId="urn:microsoft.com/office/officeart/2018/2/layout/IconLabelList"/>
    <dgm:cxn modelId="{A4E1A8FA-0E4A-40B8-8F55-4C1F5ECE21E2}" type="presOf" srcId="{631C115A-1758-4439-8942-43B649232F18}" destId="{E4B8689B-2837-4AEF-BA9D-4B0DD588D7DA}" srcOrd="0" destOrd="0" presId="urn:microsoft.com/office/officeart/2018/2/layout/IconLabelList"/>
    <dgm:cxn modelId="{88326D5D-FE88-459F-A0AE-FE6F630E0BC5}" srcId="{631C115A-1758-4439-8942-43B649232F18}" destId="{2C463915-36A3-41A3-89EF-FCB3EC143A0D}" srcOrd="0" destOrd="0" parTransId="{D221D5E1-989D-4E74-808A-E3F20493C625}" sibTransId="{EE447BF5-82A9-4825-A2C8-24CEF03E8025}"/>
    <dgm:cxn modelId="{49632F56-33D8-4C9F-9DCF-4D7F198F3AAE}" srcId="{631C115A-1758-4439-8942-43B649232F18}" destId="{65FE2258-417C-4566-A1C6-678055326ECA}" srcOrd="1" destOrd="0" parTransId="{227D4C0A-2354-4646-AA67-AE095FE865A8}" sibTransId="{35F8B956-773A-4F1B-9C7C-660CDB07BCC0}"/>
    <dgm:cxn modelId="{31D00A21-58AD-4D42-BCF4-52F9C4E2CA79}" srcId="{631C115A-1758-4439-8942-43B649232F18}" destId="{C75BF780-5730-4578-80A9-C952E76A8FC2}" srcOrd="2" destOrd="0" parTransId="{460872E7-789F-49D9-BA16-F284D21CAAAD}" sibTransId="{84C1C2D7-2E6A-4493-B1E3-0C4C54832A21}"/>
    <dgm:cxn modelId="{FCE73067-A87A-4788-802E-2083969A509C}" type="presOf" srcId="{2C463915-36A3-41A3-89EF-FCB3EC143A0D}" destId="{D3BEC5E8-4D71-46A5-A0CA-3E598275EDF8}" srcOrd="0" destOrd="0" presId="urn:microsoft.com/office/officeart/2018/2/layout/IconLabelList"/>
    <dgm:cxn modelId="{85CFCC7D-E1BF-40DB-BBD9-38ADD5667D3D}" type="presOf" srcId="{C75BF780-5730-4578-80A9-C952E76A8FC2}" destId="{1B9F84C5-FA88-4E4F-A2A0-2D7DB9CF1930}" srcOrd="0" destOrd="0" presId="urn:microsoft.com/office/officeart/2018/2/layout/IconLabelList"/>
    <dgm:cxn modelId="{D324AB03-628F-448F-B38E-ACC4BD34BBDB}" type="presParOf" srcId="{E4B8689B-2837-4AEF-BA9D-4B0DD588D7DA}" destId="{B92FF9B3-AF13-4EF9-924C-6F3FC12594F9}" srcOrd="0" destOrd="0" presId="urn:microsoft.com/office/officeart/2018/2/layout/IconLabelList"/>
    <dgm:cxn modelId="{28F9F6D2-27E9-4878-AC47-6DC0F719E752}" type="presParOf" srcId="{B92FF9B3-AF13-4EF9-924C-6F3FC12594F9}" destId="{056B2CF1-D24C-41EC-B89B-1D5ABF54620E}" srcOrd="0" destOrd="0" presId="urn:microsoft.com/office/officeart/2018/2/layout/IconLabelList"/>
    <dgm:cxn modelId="{60316FAF-1A67-40F5-8348-C09C5307772A}" type="presParOf" srcId="{B92FF9B3-AF13-4EF9-924C-6F3FC12594F9}" destId="{E3ACAAFC-8A79-49F3-8FA4-88EC7A930E8D}" srcOrd="1" destOrd="0" presId="urn:microsoft.com/office/officeart/2018/2/layout/IconLabelList"/>
    <dgm:cxn modelId="{53EA96A4-0061-4C6D-B71F-646A8330870B}" type="presParOf" srcId="{B92FF9B3-AF13-4EF9-924C-6F3FC12594F9}" destId="{D3BEC5E8-4D71-46A5-A0CA-3E598275EDF8}" srcOrd="2" destOrd="0" presId="urn:microsoft.com/office/officeart/2018/2/layout/IconLabelList"/>
    <dgm:cxn modelId="{74DC599E-C77B-4BAE-8A38-BF5EE968D5BE}" type="presParOf" srcId="{E4B8689B-2837-4AEF-BA9D-4B0DD588D7DA}" destId="{98F38196-2B8B-4FA4-9F5D-049524E133E9}" srcOrd="1" destOrd="0" presId="urn:microsoft.com/office/officeart/2018/2/layout/IconLabelList"/>
    <dgm:cxn modelId="{C5C8EF10-21A1-4D15-8AE0-D34B7B319EE7}" type="presParOf" srcId="{E4B8689B-2837-4AEF-BA9D-4B0DD588D7DA}" destId="{05A31F03-3AF4-4D10-9F21-AAEDA8F9AF0B}" srcOrd="2" destOrd="0" presId="urn:microsoft.com/office/officeart/2018/2/layout/IconLabelList"/>
    <dgm:cxn modelId="{09944461-597F-4029-A786-740911A0974A}" type="presParOf" srcId="{05A31F03-3AF4-4D10-9F21-AAEDA8F9AF0B}" destId="{E6F17533-4EE0-4460-AF56-4CFC4CB2E766}" srcOrd="0" destOrd="0" presId="urn:microsoft.com/office/officeart/2018/2/layout/IconLabelList"/>
    <dgm:cxn modelId="{6454A175-43D8-4851-A074-4DD890DE6939}" type="presParOf" srcId="{05A31F03-3AF4-4D10-9F21-AAEDA8F9AF0B}" destId="{D2FF6D6C-CEB6-48DB-9B5E-5452153950E7}" srcOrd="1" destOrd="0" presId="urn:microsoft.com/office/officeart/2018/2/layout/IconLabelList"/>
    <dgm:cxn modelId="{FD607E22-DFD7-4F37-A4C7-470A2DC7FA84}" type="presParOf" srcId="{05A31F03-3AF4-4D10-9F21-AAEDA8F9AF0B}" destId="{22E7C920-635C-489F-B2DC-9CD2F33D4085}" srcOrd="2" destOrd="0" presId="urn:microsoft.com/office/officeart/2018/2/layout/IconLabelList"/>
    <dgm:cxn modelId="{ABB78507-E21A-4371-9C3C-9E589C364568}" type="presParOf" srcId="{E4B8689B-2837-4AEF-BA9D-4B0DD588D7DA}" destId="{DEACFF9A-8DB4-4E93-A13C-0D520C8FBBBB}" srcOrd="3" destOrd="0" presId="urn:microsoft.com/office/officeart/2018/2/layout/IconLabelList"/>
    <dgm:cxn modelId="{B9BADA0C-B784-485C-BE25-4CCFE4D5A307}" type="presParOf" srcId="{E4B8689B-2837-4AEF-BA9D-4B0DD588D7DA}" destId="{FC6FECA4-DF2E-494D-84E4-E9A1C5DF1BFC}" srcOrd="4" destOrd="0" presId="urn:microsoft.com/office/officeart/2018/2/layout/IconLabelList"/>
    <dgm:cxn modelId="{73947E04-F19D-4F7C-BD69-2649D02A4857}" type="presParOf" srcId="{FC6FECA4-DF2E-494D-84E4-E9A1C5DF1BFC}" destId="{94D8D6AA-B64A-440F-9466-B7432A135B1B}" srcOrd="0" destOrd="0" presId="urn:microsoft.com/office/officeart/2018/2/layout/IconLabelList"/>
    <dgm:cxn modelId="{F10B5EC5-1D67-409D-A3B4-A1CDE319B9BA}" type="presParOf" srcId="{FC6FECA4-DF2E-494D-84E4-E9A1C5DF1BFC}" destId="{73BEC17D-689D-4D54-8977-6C7A9EBC4094}" srcOrd="1" destOrd="0" presId="urn:microsoft.com/office/officeart/2018/2/layout/IconLabelList"/>
    <dgm:cxn modelId="{3FED2133-CB61-47DA-9AA4-D3D671C52C06}" type="presParOf" srcId="{FC6FECA4-DF2E-494D-84E4-E9A1C5DF1BFC}" destId="{1B9F84C5-FA88-4E4F-A2A0-2D7DB9CF1930}" srcOrd="2" destOrd="0" presId="urn:microsoft.com/office/officeart/2018/2/layout/IconLabelList"/>
    <dgm:cxn modelId="{DE76B4B6-B491-475C-A8F7-F23E9F027B64}" type="presParOf" srcId="{E4B8689B-2837-4AEF-BA9D-4B0DD588D7DA}" destId="{DAE198D8-06AE-4870-924A-9682C51C68B9}" srcOrd="5" destOrd="0" presId="urn:microsoft.com/office/officeart/2018/2/layout/IconLabelList"/>
    <dgm:cxn modelId="{EAE3D664-B530-45B4-A1F4-CD78F0E3D7C4}" type="presParOf" srcId="{E4B8689B-2837-4AEF-BA9D-4B0DD588D7DA}" destId="{1979FFF7-8E10-4C63-947D-C82D7F72FCA6}" srcOrd="6" destOrd="0" presId="urn:microsoft.com/office/officeart/2018/2/layout/IconLabelList"/>
    <dgm:cxn modelId="{07B04737-BCD8-45F2-9E6A-1668ACF14EF6}" type="presParOf" srcId="{1979FFF7-8E10-4C63-947D-C82D7F72FCA6}" destId="{4E529402-B2A6-4338-808B-4813D9EBAA3C}" srcOrd="0" destOrd="0" presId="urn:microsoft.com/office/officeart/2018/2/layout/IconLabelList"/>
    <dgm:cxn modelId="{27206085-23CA-48C2-BE7A-04ECF614627C}" type="presParOf" srcId="{1979FFF7-8E10-4C63-947D-C82D7F72FCA6}" destId="{DBEBC85E-D92E-465B-9BFD-028AB685AFFF}" srcOrd="1" destOrd="0" presId="urn:microsoft.com/office/officeart/2018/2/layout/IconLabelList"/>
    <dgm:cxn modelId="{01D1CD7B-E284-44EE-8D98-0D4ED5A5E943}" type="presParOf" srcId="{1979FFF7-8E10-4C63-947D-C82D7F72FCA6}" destId="{67E32784-3AF6-47E9-BDD5-B6628B42D34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5A7395B-C84B-456D-BD92-483A5E22F15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528624E3-29EC-4E34-A5F1-F5826FAC9D46}">
      <dgm:prSet/>
      <dgm:spPr/>
      <dgm:t>
        <a:bodyPr/>
        <a:lstStyle/>
        <a:p>
          <a:r>
            <a:rPr lang="tr-TR"/>
            <a:t>Öğretim elemanları için “Yaratıcı/Yenilikçi Eğitim Fonu”; yarışma ve rekabeti arttırmak üzere “İyi Eğitim Ödülü” gibi teşvik uygulamalarının varlığı, </a:t>
          </a:r>
        </a:p>
      </dgm:t>
    </dgm:pt>
    <dgm:pt modelId="{11E9D959-B7BB-46A2-8901-49C5D29F9AB0}" type="parTrans" cxnId="{16D662C7-8F3F-44B4-B017-FC3E445DD76B}">
      <dgm:prSet/>
      <dgm:spPr/>
      <dgm:t>
        <a:bodyPr/>
        <a:lstStyle/>
        <a:p>
          <a:endParaRPr lang="tr-TR"/>
        </a:p>
      </dgm:t>
    </dgm:pt>
    <dgm:pt modelId="{BB49AC9F-887F-4FBA-B226-E7E6D691C2FF}" type="sibTrans" cxnId="{16D662C7-8F3F-44B4-B017-FC3E445DD76B}">
      <dgm:prSet/>
      <dgm:spPr/>
      <dgm:t>
        <a:bodyPr/>
        <a:lstStyle/>
        <a:p>
          <a:endParaRPr lang="tr-TR"/>
        </a:p>
      </dgm:t>
    </dgm:pt>
    <dgm:pt modelId="{4B0E23EF-6E25-446A-8192-B0448C070702}">
      <dgm:prSet/>
      <dgm:spPr/>
      <dgm:t>
        <a:bodyPr/>
        <a:lstStyle/>
        <a:p>
          <a:r>
            <a:rPr lang="tr-TR"/>
            <a:t>Eğitim ve öğretimi önceliklendirmek üzere yükseltme kriterlerinde </a:t>
          </a:r>
          <a:r>
            <a:rPr lang="tr-TR" b="1"/>
            <a:t>yaratıcı eğitim </a:t>
          </a:r>
          <a:r>
            <a:rPr lang="tr-TR"/>
            <a:t>faaliyetlerine yer verilmesi. </a:t>
          </a:r>
        </a:p>
      </dgm:t>
    </dgm:pt>
    <dgm:pt modelId="{16DB49DC-78B2-45A9-8035-E123C94C5171}" type="parTrans" cxnId="{7B05DA99-3B4F-40AD-8091-6501B60A9660}">
      <dgm:prSet/>
      <dgm:spPr/>
      <dgm:t>
        <a:bodyPr/>
        <a:lstStyle/>
        <a:p>
          <a:endParaRPr lang="tr-TR"/>
        </a:p>
      </dgm:t>
    </dgm:pt>
    <dgm:pt modelId="{DD858CE5-B8A7-413C-AA5B-E59E8CFD4086}" type="sibTrans" cxnId="{7B05DA99-3B4F-40AD-8091-6501B60A9660}">
      <dgm:prSet/>
      <dgm:spPr/>
      <dgm:t>
        <a:bodyPr/>
        <a:lstStyle/>
        <a:p>
          <a:endParaRPr lang="tr-TR"/>
        </a:p>
      </dgm:t>
    </dgm:pt>
    <dgm:pt modelId="{FEBA5909-0F68-4482-AAF1-B2F2B58EB1CC}" type="pres">
      <dgm:prSet presAssocID="{B5A7395B-C84B-456D-BD92-483A5E22F1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63E4F5-864D-4766-94D6-5DBA0B9DCF25}" type="pres">
      <dgm:prSet presAssocID="{528624E3-29EC-4E34-A5F1-F5826FAC9D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965ADF-A9FB-4DCE-9FE6-118C9CD8986B}" type="pres">
      <dgm:prSet presAssocID="{BB49AC9F-887F-4FBA-B226-E7E6D691C2FF}" presName="spacer" presStyleCnt="0"/>
      <dgm:spPr/>
    </dgm:pt>
    <dgm:pt modelId="{F5A297E2-5BD1-4664-907F-213C21BBE67D}" type="pres">
      <dgm:prSet presAssocID="{4B0E23EF-6E25-446A-8192-B0448C0707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05DA99-3B4F-40AD-8091-6501B60A9660}" srcId="{B5A7395B-C84B-456D-BD92-483A5E22F152}" destId="{4B0E23EF-6E25-446A-8192-B0448C070702}" srcOrd="1" destOrd="0" parTransId="{16DB49DC-78B2-45A9-8035-E123C94C5171}" sibTransId="{DD858CE5-B8A7-413C-AA5B-E59E8CFD4086}"/>
    <dgm:cxn modelId="{369A66AC-281B-4BB1-B9EE-9E33FCB5C439}" type="presOf" srcId="{528624E3-29EC-4E34-A5F1-F5826FAC9D46}" destId="{4963E4F5-864D-4766-94D6-5DBA0B9DCF25}" srcOrd="0" destOrd="0" presId="urn:microsoft.com/office/officeart/2005/8/layout/vList2"/>
    <dgm:cxn modelId="{5D2F02EC-E582-46D3-A1A2-BF4816BC96DD}" type="presOf" srcId="{4B0E23EF-6E25-446A-8192-B0448C070702}" destId="{F5A297E2-5BD1-4664-907F-213C21BBE67D}" srcOrd="0" destOrd="0" presId="urn:microsoft.com/office/officeart/2005/8/layout/vList2"/>
    <dgm:cxn modelId="{6CF6286A-1ACF-4206-B502-ED340F2513CE}" type="presOf" srcId="{B5A7395B-C84B-456D-BD92-483A5E22F152}" destId="{FEBA5909-0F68-4482-AAF1-B2F2B58EB1CC}" srcOrd="0" destOrd="0" presId="urn:microsoft.com/office/officeart/2005/8/layout/vList2"/>
    <dgm:cxn modelId="{16D662C7-8F3F-44B4-B017-FC3E445DD76B}" srcId="{B5A7395B-C84B-456D-BD92-483A5E22F152}" destId="{528624E3-29EC-4E34-A5F1-F5826FAC9D46}" srcOrd="0" destOrd="0" parTransId="{11E9D959-B7BB-46A2-8901-49C5D29F9AB0}" sibTransId="{BB49AC9F-887F-4FBA-B226-E7E6D691C2FF}"/>
    <dgm:cxn modelId="{A980FB88-B557-443D-9E17-BEA6DA0EFB4E}" type="presParOf" srcId="{FEBA5909-0F68-4482-AAF1-B2F2B58EB1CC}" destId="{4963E4F5-864D-4766-94D6-5DBA0B9DCF25}" srcOrd="0" destOrd="0" presId="urn:microsoft.com/office/officeart/2005/8/layout/vList2"/>
    <dgm:cxn modelId="{8BB22078-6AE3-4B4F-BD4D-BD61E0131565}" type="presParOf" srcId="{FEBA5909-0F68-4482-AAF1-B2F2B58EB1CC}" destId="{29965ADF-A9FB-4DCE-9FE6-118C9CD8986B}" srcOrd="1" destOrd="0" presId="urn:microsoft.com/office/officeart/2005/8/layout/vList2"/>
    <dgm:cxn modelId="{7ADDD3A5-74C2-43F3-9621-A3D921CD852B}" type="presParOf" srcId="{FEBA5909-0F68-4482-AAF1-B2F2B58EB1CC}" destId="{F5A297E2-5BD1-4664-907F-213C21BBE6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FB9206-8D84-4E4E-9CF7-2B8EE5870E31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tr-TR"/>
        </a:p>
      </dgm:t>
    </dgm:pt>
    <dgm:pt modelId="{0ADC0C05-F138-4D56-8753-F2D3F590E651}">
      <dgm:prSet custT="1"/>
      <dgm:spPr/>
      <dgm:t>
        <a:bodyPr/>
        <a:lstStyle/>
        <a:p>
          <a:r>
            <a:rPr lang="tr-T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B.1. Program Tasarımı, Değerlendirmesi ve Güncellenmesi</a:t>
          </a:r>
          <a:br>
            <a:rPr lang="tr-T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tr-T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B.1.1. Programların tasarımı ve onayı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1D845-B978-4005-99F3-AB79B01B48AE}" type="parTrans" cxnId="{2960B290-3D83-4DDF-BD46-17DAB713FF50}">
      <dgm:prSet/>
      <dgm:spPr/>
      <dgm:t>
        <a:bodyPr/>
        <a:lstStyle/>
        <a:p>
          <a:endParaRPr lang="tr-TR"/>
        </a:p>
      </dgm:t>
    </dgm:pt>
    <dgm:pt modelId="{CA7A96CF-981D-4BF9-845F-DAD6FBDCCAFA}" type="sibTrans" cxnId="{2960B290-3D83-4DDF-BD46-17DAB713FF50}">
      <dgm:prSet/>
      <dgm:spPr/>
      <dgm:t>
        <a:bodyPr/>
        <a:lstStyle/>
        <a:p>
          <a:endParaRPr lang="tr-TR"/>
        </a:p>
      </dgm:t>
    </dgm:pt>
    <dgm:pt modelId="{E8C899D1-AE7E-4835-99DB-1FCC9BDB442D}" type="pres">
      <dgm:prSet presAssocID="{4FFB9206-8D84-4E4E-9CF7-2B8EE5870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4DADE6-9B83-4BFB-BCB4-CC677A60B333}" type="pres">
      <dgm:prSet presAssocID="{0ADC0C05-F138-4D56-8753-F2D3F590E6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3E4F65-BA83-430F-AFD6-E06BC073C0F7}" type="presOf" srcId="{4FFB9206-8D84-4E4E-9CF7-2B8EE5870E31}" destId="{E8C899D1-AE7E-4835-99DB-1FCC9BDB442D}" srcOrd="0" destOrd="0" presId="urn:microsoft.com/office/officeart/2005/8/layout/vList2"/>
    <dgm:cxn modelId="{2960B290-3D83-4DDF-BD46-17DAB713FF50}" srcId="{4FFB9206-8D84-4E4E-9CF7-2B8EE5870E31}" destId="{0ADC0C05-F138-4D56-8753-F2D3F590E651}" srcOrd="0" destOrd="0" parTransId="{A721D845-B978-4005-99F3-AB79B01B48AE}" sibTransId="{CA7A96CF-981D-4BF9-845F-DAD6FBDCCAFA}"/>
    <dgm:cxn modelId="{3F5736C4-C71A-4ABB-8477-F0E4258D0992}" type="presOf" srcId="{0ADC0C05-F138-4D56-8753-F2D3F590E651}" destId="{4B4DADE6-9B83-4BFB-BCB4-CC677A60B333}" srcOrd="0" destOrd="0" presId="urn:microsoft.com/office/officeart/2005/8/layout/vList2"/>
    <dgm:cxn modelId="{F8A148E6-3DCF-461B-BC4F-4DCCCB2DD0DE}" type="presParOf" srcId="{E8C899D1-AE7E-4835-99DB-1FCC9BDB442D}" destId="{4B4DADE6-9B83-4BFB-BCB4-CC677A60B3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0DA74-A407-4B35-B566-EA1CFCC422F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07FBDFA5-6D0F-4353-9A08-2AC0C936467F}">
      <dgm:prSet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Programların amaçları ve öğrenme çıktılarının (kazanımları) oluşturulması,</a:t>
          </a:r>
        </a:p>
      </dgm:t>
    </dgm:pt>
    <dgm:pt modelId="{BD02D75D-38FA-42F5-B7B7-3B760758BD94}" type="parTrans" cxnId="{8D938F71-0054-4CC0-8756-EE0DF53EBFA9}">
      <dgm:prSet/>
      <dgm:spPr/>
      <dgm:t>
        <a:bodyPr/>
        <a:lstStyle/>
        <a:p>
          <a:endParaRPr lang="tr-TR"/>
        </a:p>
      </dgm:t>
    </dgm:pt>
    <dgm:pt modelId="{9552253C-581F-46A7-BB53-9C06433CE4A4}" type="sibTrans" cxnId="{8D938F71-0054-4CC0-8756-EE0DF53EBFA9}">
      <dgm:prSet/>
      <dgm:spPr/>
      <dgm:t>
        <a:bodyPr/>
        <a:lstStyle/>
        <a:p>
          <a:endParaRPr lang="tr-TR"/>
        </a:p>
      </dgm:t>
    </dgm:pt>
    <dgm:pt modelId="{53C0C787-256E-451C-AFB8-AE2AE58AE2FD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TYYÇ ile uyum,</a:t>
          </a:r>
        </a:p>
      </dgm:t>
    </dgm:pt>
    <dgm:pt modelId="{498458F7-21A5-43B5-A3BA-370528697956}" type="parTrans" cxnId="{96AEF95F-DB1A-4887-AAD9-BA7A3522F637}">
      <dgm:prSet/>
      <dgm:spPr/>
      <dgm:t>
        <a:bodyPr/>
        <a:lstStyle/>
        <a:p>
          <a:endParaRPr lang="tr-TR"/>
        </a:p>
      </dgm:t>
    </dgm:pt>
    <dgm:pt modelId="{BA25BA04-68A3-428C-90BA-B6277892F71D}" type="sibTrans" cxnId="{96AEF95F-DB1A-4887-AAD9-BA7A3522F637}">
      <dgm:prSet/>
      <dgm:spPr/>
      <dgm:t>
        <a:bodyPr/>
        <a:lstStyle/>
        <a:p>
          <a:endParaRPr lang="tr-TR"/>
        </a:p>
      </dgm:t>
    </dgm:pt>
    <dgm:pt modelId="{132159B2-A5EE-4FBC-AD71-DE73D8AB19D3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Ders bilgi paketlerinin  UÇEP’ e göre hazırlanması,</a:t>
          </a:r>
        </a:p>
      </dgm:t>
    </dgm:pt>
    <dgm:pt modelId="{AF576874-E39E-45CA-997D-B9036BECB0D4}" type="parTrans" cxnId="{6A799FEB-328A-4737-8DCF-FF575B839CFC}">
      <dgm:prSet/>
      <dgm:spPr/>
      <dgm:t>
        <a:bodyPr/>
        <a:lstStyle/>
        <a:p>
          <a:endParaRPr lang="tr-TR"/>
        </a:p>
      </dgm:t>
    </dgm:pt>
    <dgm:pt modelId="{911D0C74-705B-4616-8F76-883E82F48DDE}" type="sibTrans" cxnId="{6A799FEB-328A-4737-8DCF-FF575B839CFC}">
      <dgm:prSet/>
      <dgm:spPr/>
      <dgm:t>
        <a:bodyPr/>
        <a:lstStyle/>
        <a:p>
          <a:endParaRPr lang="tr-TR"/>
        </a:p>
      </dgm:t>
    </dgm:pt>
    <dgm:pt modelId="{C8EC4BFD-AF4C-44FC-8413-9B87E916B18A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Kazanımların bilişsel,  duyuşsal   ve  devinimsel seviyesinin açıkça belirtilmesi, </a:t>
          </a:r>
        </a:p>
      </dgm:t>
    </dgm:pt>
    <dgm:pt modelId="{F6A8BCBF-94A0-40C2-9424-8AF1A2B72F82}" type="parTrans" cxnId="{B787CD14-DA8B-458D-9393-5BA5AB9F247B}">
      <dgm:prSet/>
      <dgm:spPr/>
      <dgm:t>
        <a:bodyPr/>
        <a:lstStyle/>
        <a:p>
          <a:endParaRPr lang="tr-TR"/>
        </a:p>
      </dgm:t>
    </dgm:pt>
    <dgm:pt modelId="{A84D9B66-D9CF-4D1B-A844-8943FD22A594}" type="sibTrans" cxnId="{B787CD14-DA8B-458D-9393-5BA5AB9F247B}">
      <dgm:prSet/>
      <dgm:spPr/>
      <dgm:t>
        <a:bodyPr/>
        <a:lstStyle/>
        <a:p>
          <a:endParaRPr lang="tr-TR"/>
        </a:p>
      </dgm:t>
    </dgm:pt>
    <dgm:pt modelId="{FC3683F0-2204-4F6D-84C1-8764EB2DC906}">
      <dgm:prSet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çıktılarının nasıl izleneceğine dair planlama,</a:t>
          </a:r>
        </a:p>
      </dgm:t>
    </dgm:pt>
    <dgm:pt modelId="{187CB173-DAF8-4A02-AFF1-F48EC719B813}" type="parTrans" cxnId="{A225CFF7-542D-4FE7-A73B-4B8317378786}">
      <dgm:prSet/>
      <dgm:spPr/>
      <dgm:t>
        <a:bodyPr/>
        <a:lstStyle/>
        <a:p>
          <a:endParaRPr lang="tr-TR"/>
        </a:p>
      </dgm:t>
    </dgm:pt>
    <dgm:pt modelId="{2FBA0516-0A2A-4C4B-B033-5A6D35E0A05E}" type="sibTrans" cxnId="{A225CFF7-542D-4FE7-A73B-4B8317378786}">
      <dgm:prSet/>
      <dgm:spPr/>
      <dgm:t>
        <a:bodyPr/>
        <a:lstStyle/>
        <a:p>
          <a:endParaRPr lang="tr-TR"/>
        </a:p>
      </dgm:t>
    </dgm:pt>
    <dgm:pt modelId="{73F51810-805A-4B75-8FEA-DC1C0E970B87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Öğrenme çıktılarının yapılandırılmasında bölüm bazında ilke ve kurallar bulunması,</a:t>
          </a:r>
        </a:p>
      </dgm:t>
    </dgm:pt>
    <dgm:pt modelId="{84387095-A117-4073-85A2-869848CDB8AB}" type="parTrans" cxnId="{EAB356B6-D3EC-45F2-8BEB-C8605728C80C}">
      <dgm:prSet/>
      <dgm:spPr/>
      <dgm:t>
        <a:bodyPr/>
        <a:lstStyle/>
        <a:p>
          <a:endParaRPr lang="tr-TR"/>
        </a:p>
      </dgm:t>
    </dgm:pt>
    <dgm:pt modelId="{3C58484F-2CF2-4465-A67D-DF83BE60D3A4}" type="sibTrans" cxnId="{EAB356B6-D3EC-45F2-8BEB-C8605728C80C}">
      <dgm:prSet/>
      <dgm:spPr/>
      <dgm:t>
        <a:bodyPr/>
        <a:lstStyle/>
        <a:p>
          <a:endParaRPr lang="tr-TR"/>
        </a:p>
      </dgm:t>
    </dgm:pt>
    <dgm:pt modelId="{1134A771-3B33-4D4D-8823-7B5C1F1EA879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Program düzeyinde yeterliliklerin hangi eylemlerle kazandırılabileceğinin belirlenmesi,</a:t>
          </a:r>
        </a:p>
      </dgm:t>
    </dgm:pt>
    <dgm:pt modelId="{8ECAA501-61F2-4614-9A21-02F351336213}" type="parTrans" cxnId="{DF13B5E6-8F7A-4836-ACF7-1507562CC07E}">
      <dgm:prSet/>
      <dgm:spPr/>
      <dgm:t>
        <a:bodyPr/>
        <a:lstStyle/>
        <a:p>
          <a:endParaRPr lang="tr-TR"/>
        </a:p>
      </dgm:t>
    </dgm:pt>
    <dgm:pt modelId="{6FE90A8F-8C0A-4640-B6D6-2ACC44DFF0F6}" type="sibTrans" cxnId="{DF13B5E6-8F7A-4836-ACF7-1507562CC07E}">
      <dgm:prSet/>
      <dgm:spPr/>
      <dgm:t>
        <a:bodyPr/>
        <a:lstStyle/>
        <a:p>
          <a:endParaRPr lang="tr-TR"/>
        </a:p>
      </dgm:t>
    </dgm:pt>
    <dgm:pt modelId="{1981E12D-352B-42E1-8C97-1695A98A6D88}">
      <dgm:prSet custT="1"/>
      <dgm:spPr/>
      <dgm:t>
        <a:bodyPr/>
        <a:lstStyle/>
        <a:p>
          <a:r>
            <a:rPr lang="tr-TR" sz="1600">
              <a:latin typeface="Times New Roman" panose="02020603050405020304" pitchFamily="18" charset="0"/>
              <a:cs typeface="Times New Roman" panose="02020603050405020304" pitchFamily="18" charset="0"/>
            </a:rPr>
            <a:t>Alan farklılıklarına göre yeterliliklerin hangi eğitim türlerinde kazandırılabileceğinin tanımlanması, </a:t>
          </a:r>
        </a:p>
      </dgm:t>
    </dgm:pt>
    <dgm:pt modelId="{98923FE4-DA0E-4435-B9F4-283591A853CC}" type="parTrans" cxnId="{93B71C93-0886-4DB6-B4BD-726870F5B126}">
      <dgm:prSet/>
      <dgm:spPr/>
      <dgm:t>
        <a:bodyPr/>
        <a:lstStyle/>
        <a:p>
          <a:endParaRPr lang="tr-TR"/>
        </a:p>
      </dgm:t>
    </dgm:pt>
    <dgm:pt modelId="{0FA34BA2-4040-46E5-AE54-E1F175948CCF}" type="sibTrans" cxnId="{93B71C93-0886-4DB6-B4BD-726870F5B126}">
      <dgm:prSet/>
      <dgm:spPr/>
      <dgm:t>
        <a:bodyPr/>
        <a:lstStyle/>
        <a:p>
          <a:endParaRPr lang="tr-TR"/>
        </a:p>
      </dgm:t>
    </dgm:pt>
    <dgm:pt modelId="{0D8353BF-33B5-4C12-A3D7-3A9084937363}">
      <dgm:prSet custT="1"/>
      <dgm:spPr/>
      <dgm:t>
        <a:bodyPr/>
        <a:lstStyle/>
        <a:p>
          <a:r>
            <a:rPr lang="tr-T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Programların tasarımında, fiziksel ve teknolojik olanakların dikkate alınması (erişim, sosyal mesafe… vb.)</a:t>
          </a:r>
        </a:p>
      </dgm:t>
    </dgm:pt>
    <dgm:pt modelId="{19A67AA0-432C-420D-9127-FBBB6C27F524}" type="parTrans" cxnId="{3EACD0CC-35B4-4548-B354-AB8FB8AE6D56}">
      <dgm:prSet/>
      <dgm:spPr/>
      <dgm:t>
        <a:bodyPr/>
        <a:lstStyle/>
        <a:p>
          <a:endParaRPr lang="tr-TR"/>
        </a:p>
      </dgm:t>
    </dgm:pt>
    <dgm:pt modelId="{A0410EE6-CB05-482D-A537-B9DC55BDC7FA}" type="sibTrans" cxnId="{3EACD0CC-35B4-4548-B354-AB8FB8AE6D56}">
      <dgm:prSet/>
      <dgm:spPr/>
      <dgm:t>
        <a:bodyPr/>
        <a:lstStyle/>
        <a:p>
          <a:endParaRPr lang="tr-TR"/>
        </a:p>
      </dgm:t>
    </dgm:pt>
    <dgm:pt modelId="{F5383CD3-CDD0-4098-9539-4DDEB5904151}" type="pres">
      <dgm:prSet presAssocID="{B690DA74-A407-4B35-B566-EA1CFCC422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DAF630-EE29-4BBD-BB8D-366447074585}" type="pres">
      <dgm:prSet presAssocID="{07FBDFA5-6D0F-4353-9A08-2AC0C936467F}" presName="parentLin" presStyleCnt="0"/>
      <dgm:spPr/>
    </dgm:pt>
    <dgm:pt modelId="{60D071C9-1AE6-4745-9FF4-065029EE43CE}" type="pres">
      <dgm:prSet presAssocID="{07FBDFA5-6D0F-4353-9A08-2AC0C936467F}" presName="parentLeftMargin" presStyleLbl="node1" presStyleIdx="0" presStyleCnt="9"/>
      <dgm:spPr/>
      <dgm:t>
        <a:bodyPr/>
        <a:lstStyle/>
        <a:p>
          <a:endParaRPr lang="tr-TR"/>
        </a:p>
      </dgm:t>
    </dgm:pt>
    <dgm:pt modelId="{E3C05A4A-7ABA-402B-A32B-7D7050C37B13}" type="pres">
      <dgm:prSet presAssocID="{07FBDFA5-6D0F-4353-9A08-2AC0C936467F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E8C566-C6E8-41BD-9448-CA9D0B728B73}" type="pres">
      <dgm:prSet presAssocID="{07FBDFA5-6D0F-4353-9A08-2AC0C936467F}" presName="negativeSpace" presStyleCnt="0"/>
      <dgm:spPr/>
    </dgm:pt>
    <dgm:pt modelId="{CDBFD576-CD19-4646-93DB-15295D13B3CA}" type="pres">
      <dgm:prSet presAssocID="{07FBDFA5-6D0F-4353-9A08-2AC0C936467F}" presName="childText" presStyleLbl="conFgAcc1" presStyleIdx="0" presStyleCnt="9">
        <dgm:presLayoutVars>
          <dgm:bulletEnabled val="1"/>
        </dgm:presLayoutVars>
      </dgm:prSet>
      <dgm:spPr/>
    </dgm:pt>
    <dgm:pt modelId="{731DDC8C-91D2-495D-91F3-FC29D7DDDCCA}" type="pres">
      <dgm:prSet presAssocID="{9552253C-581F-46A7-BB53-9C06433CE4A4}" presName="spaceBetweenRectangles" presStyleCnt="0"/>
      <dgm:spPr/>
    </dgm:pt>
    <dgm:pt modelId="{CD0B09C5-DE66-4627-BE00-E198C8B08783}" type="pres">
      <dgm:prSet presAssocID="{53C0C787-256E-451C-AFB8-AE2AE58AE2FD}" presName="parentLin" presStyleCnt="0"/>
      <dgm:spPr/>
    </dgm:pt>
    <dgm:pt modelId="{D6D375EC-1CD4-4D60-9F1B-41F3EB41B337}" type="pres">
      <dgm:prSet presAssocID="{53C0C787-256E-451C-AFB8-AE2AE58AE2FD}" presName="parentLeftMargin" presStyleLbl="node1" presStyleIdx="0" presStyleCnt="9"/>
      <dgm:spPr/>
      <dgm:t>
        <a:bodyPr/>
        <a:lstStyle/>
        <a:p>
          <a:endParaRPr lang="tr-TR"/>
        </a:p>
      </dgm:t>
    </dgm:pt>
    <dgm:pt modelId="{8FB61151-D227-4A2E-90E0-E0C487A547F3}" type="pres">
      <dgm:prSet presAssocID="{53C0C787-256E-451C-AFB8-AE2AE58AE2F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D4193A-60B2-47D2-94B3-AD1C4DC30E91}" type="pres">
      <dgm:prSet presAssocID="{53C0C787-256E-451C-AFB8-AE2AE58AE2FD}" presName="negativeSpace" presStyleCnt="0"/>
      <dgm:spPr/>
    </dgm:pt>
    <dgm:pt modelId="{31FF072C-3EBA-4356-BF65-B9E30120256F}" type="pres">
      <dgm:prSet presAssocID="{53C0C787-256E-451C-AFB8-AE2AE58AE2FD}" presName="childText" presStyleLbl="conFgAcc1" presStyleIdx="1" presStyleCnt="9">
        <dgm:presLayoutVars>
          <dgm:bulletEnabled val="1"/>
        </dgm:presLayoutVars>
      </dgm:prSet>
      <dgm:spPr/>
    </dgm:pt>
    <dgm:pt modelId="{022A6EAE-6A8F-40AD-8C12-17DBC9199889}" type="pres">
      <dgm:prSet presAssocID="{BA25BA04-68A3-428C-90BA-B6277892F71D}" presName="spaceBetweenRectangles" presStyleCnt="0"/>
      <dgm:spPr/>
    </dgm:pt>
    <dgm:pt modelId="{CA6E85BE-23DF-453C-BA73-428A6E51AA00}" type="pres">
      <dgm:prSet presAssocID="{132159B2-A5EE-4FBC-AD71-DE73D8AB19D3}" presName="parentLin" presStyleCnt="0"/>
      <dgm:spPr/>
    </dgm:pt>
    <dgm:pt modelId="{79625D37-58FA-48D9-8C70-6940FD66E56A}" type="pres">
      <dgm:prSet presAssocID="{132159B2-A5EE-4FBC-AD71-DE73D8AB19D3}" presName="parentLeftMargin" presStyleLbl="node1" presStyleIdx="1" presStyleCnt="9"/>
      <dgm:spPr/>
      <dgm:t>
        <a:bodyPr/>
        <a:lstStyle/>
        <a:p>
          <a:endParaRPr lang="tr-TR"/>
        </a:p>
      </dgm:t>
    </dgm:pt>
    <dgm:pt modelId="{2C7F8134-EE3D-41FA-A532-450B169A1DE1}" type="pres">
      <dgm:prSet presAssocID="{132159B2-A5EE-4FBC-AD71-DE73D8AB19D3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85D81B-12C3-49D5-AC63-E4D293E00CA5}" type="pres">
      <dgm:prSet presAssocID="{132159B2-A5EE-4FBC-AD71-DE73D8AB19D3}" presName="negativeSpace" presStyleCnt="0"/>
      <dgm:spPr/>
    </dgm:pt>
    <dgm:pt modelId="{06B75D9B-5501-42DA-9422-A01C4D817F68}" type="pres">
      <dgm:prSet presAssocID="{132159B2-A5EE-4FBC-AD71-DE73D8AB19D3}" presName="childText" presStyleLbl="conFgAcc1" presStyleIdx="2" presStyleCnt="9">
        <dgm:presLayoutVars>
          <dgm:bulletEnabled val="1"/>
        </dgm:presLayoutVars>
      </dgm:prSet>
      <dgm:spPr/>
    </dgm:pt>
    <dgm:pt modelId="{849AD476-E801-478D-BB05-6501E63C17A9}" type="pres">
      <dgm:prSet presAssocID="{911D0C74-705B-4616-8F76-883E82F48DDE}" presName="spaceBetweenRectangles" presStyleCnt="0"/>
      <dgm:spPr/>
    </dgm:pt>
    <dgm:pt modelId="{C704A77D-CA4C-4753-8885-2119AC9F2FF6}" type="pres">
      <dgm:prSet presAssocID="{C8EC4BFD-AF4C-44FC-8413-9B87E916B18A}" presName="parentLin" presStyleCnt="0"/>
      <dgm:spPr/>
    </dgm:pt>
    <dgm:pt modelId="{01787DF8-7822-40CD-9600-D8D3BE0F614D}" type="pres">
      <dgm:prSet presAssocID="{C8EC4BFD-AF4C-44FC-8413-9B87E916B18A}" presName="parentLeftMargin" presStyleLbl="node1" presStyleIdx="2" presStyleCnt="9"/>
      <dgm:spPr/>
      <dgm:t>
        <a:bodyPr/>
        <a:lstStyle/>
        <a:p>
          <a:endParaRPr lang="tr-TR"/>
        </a:p>
      </dgm:t>
    </dgm:pt>
    <dgm:pt modelId="{DF5166BC-BC68-431B-8C4C-1481DACD97EC}" type="pres">
      <dgm:prSet presAssocID="{C8EC4BFD-AF4C-44FC-8413-9B87E916B18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0BCDAE-481E-42B0-921D-22E591145D4E}" type="pres">
      <dgm:prSet presAssocID="{C8EC4BFD-AF4C-44FC-8413-9B87E916B18A}" presName="negativeSpace" presStyleCnt="0"/>
      <dgm:spPr/>
    </dgm:pt>
    <dgm:pt modelId="{A11FFA2E-DA7E-43DB-AC85-DE03D56848C4}" type="pres">
      <dgm:prSet presAssocID="{C8EC4BFD-AF4C-44FC-8413-9B87E916B18A}" presName="childText" presStyleLbl="conFgAcc1" presStyleIdx="3" presStyleCnt="9">
        <dgm:presLayoutVars>
          <dgm:bulletEnabled val="1"/>
        </dgm:presLayoutVars>
      </dgm:prSet>
      <dgm:spPr/>
    </dgm:pt>
    <dgm:pt modelId="{7CF318A7-D4C5-46E0-9E66-8E39F93F6624}" type="pres">
      <dgm:prSet presAssocID="{A84D9B66-D9CF-4D1B-A844-8943FD22A594}" presName="spaceBetweenRectangles" presStyleCnt="0"/>
      <dgm:spPr/>
    </dgm:pt>
    <dgm:pt modelId="{53EA01CC-BA21-4D45-B2FF-016C926490F5}" type="pres">
      <dgm:prSet presAssocID="{FC3683F0-2204-4F6D-84C1-8764EB2DC906}" presName="parentLin" presStyleCnt="0"/>
      <dgm:spPr/>
    </dgm:pt>
    <dgm:pt modelId="{C668B82A-F5A9-4CBD-9CC2-83112E287559}" type="pres">
      <dgm:prSet presAssocID="{FC3683F0-2204-4F6D-84C1-8764EB2DC906}" presName="parentLeftMargin" presStyleLbl="node1" presStyleIdx="3" presStyleCnt="9"/>
      <dgm:spPr/>
      <dgm:t>
        <a:bodyPr/>
        <a:lstStyle/>
        <a:p>
          <a:endParaRPr lang="tr-TR"/>
        </a:p>
      </dgm:t>
    </dgm:pt>
    <dgm:pt modelId="{9753B6B1-F31F-4582-A8C8-F0A6DCE55194}" type="pres">
      <dgm:prSet presAssocID="{FC3683F0-2204-4F6D-84C1-8764EB2DC90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D46576-4264-4A83-9A78-5CDA6CB86A9F}" type="pres">
      <dgm:prSet presAssocID="{FC3683F0-2204-4F6D-84C1-8764EB2DC906}" presName="negativeSpace" presStyleCnt="0"/>
      <dgm:spPr/>
    </dgm:pt>
    <dgm:pt modelId="{748B40B5-2D53-4380-8326-7CCF27EEF542}" type="pres">
      <dgm:prSet presAssocID="{FC3683F0-2204-4F6D-84C1-8764EB2DC906}" presName="childText" presStyleLbl="conFgAcc1" presStyleIdx="4" presStyleCnt="9">
        <dgm:presLayoutVars>
          <dgm:bulletEnabled val="1"/>
        </dgm:presLayoutVars>
      </dgm:prSet>
      <dgm:spPr/>
    </dgm:pt>
    <dgm:pt modelId="{F2FE33AC-B3DE-4641-8DE5-4AFCA8A5CD38}" type="pres">
      <dgm:prSet presAssocID="{2FBA0516-0A2A-4C4B-B033-5A6D35E0A05E}" presName="spaceBetweenRectangles" presStyleCnt="0"/>
      <dgm:spPr/>
    </dgm:pt>
    <dgm:pt modelId="{A7CAC37A-F574-4E89-B892-D4DBCE31E5F0}" type="pres">
      <dgm:prSet presAssocID="{73F51810-805A-4B75-8FEA-DC1C0E970B87}" presName="parentLin" presStyleCnt="0"/>
      <dgm:spPr/>
    </dgm:pt>
    <dgm:pt modelId="{799C453F-4521-4863-8817-3147E80BBD83}" type="pres">
      <dgm:prSet presAssocID="{73F51810-805A-4B75-8FEA-DC1C0E970B87}" presName="parentLeftMargin" presStyleLbl="node1" presStyleIdx="4" presStyleCnt="9"/>
      <dgm:spPr/>
      <dgm:t>
        <a:bodyPr/>
        <a:lstStyle/>
        <a:p>
          <a:endParaRPr lang="tr-TR"/>
        </a:p>
      </dgm:t>
    </dgm:pt>
    <dgm:pt modelId="{8E922A97-C286-445A-A6F0-4CAAEAB77E5C}" type="pres">
      <dgm:prSet presAssocID="{73F51810-805A-4B75-8FEA-DC1C0E970B8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EAC8F1-55B6-4302-8866-4EAC5FD87945}" type="pres">
      <dgm:prSet presAssocID="{73F51810-805A-4B75-8FEA-DC1C0E970B87}" presName="negativeSpace" presStyleCnt="0"/>
      <dgm:spPr/>
    </dgm:pt>
    <dgm:pt modelId="{AEBEB062-009E-4A2A-BE3E-EEDC2C0D8EF9}" type="pres">
      <dgm:prSet presAssocID="{73F51810-805A-4B75-8FEA-DC1C0E970B87}" presName="childText" presStyleLbl="conFgAcc1" presStyleIdx="5" presStyleCnt="9">
        <dgm:presLayoutVars>
          <dgm:bulletEnabled val="1"/>
        </dgm:presLayoutVars>
      </dgm:prSet>
      <dgm:spPr/>
    </dgm:pt>
    <dgm:pt modelId="{9A80CFA1-0775-43D8-92E5-00250B1F87AF}" type="pres">
      <dgm:prSet presAssocID="{3C58484F-2CF2-4465-A67D-DF83BE60D3A4}" presName="spaceBetweenRectangles" presStyleCnt="0"/>
      <dgm:spPr/>
    </dgm:pt>
    <dgm:pt modelId="{D65C9C83-817F-420B-8C79-5E843258A8D1}" type="pres">
      <dgm:prSet presAssocID="{1134A771-3B33-4D4D-8823-7B5C1F1EA879}" presName="parentLin" presStyleCnt="0"/>
      <dgm:spPr/>
    </dgm:pt>
    <dgm:pt modelId="{53940F8B-0987-4407-9064-89DBDAD4C4E0}" type="pres">
      <dgm:prSet presAssocID="{1134A771-3B33-4D4D-8823-7B5C1F1EA879}" presName="parentLeftMargin" presStyleLbl="node1" presStyleIdx="5" presStyleCnt="9"/>
      <dgm:spPr/>
      <dgm:t>
        <a:bodyPr/>
        <a:lstStyle/>
        <a:p>
          <a:endParaRPr lang="tr-TR"/>
        </a:p>
      </dgm:t>
    </dgm:pt>
    <dgm:pt modelId="{91E75278-9248-4AF7-AC83-2531F76554FF}" type="pres">
      <dgm:prSet presAssocID="{1134A771-3B33-4D4D-8823-7B5C1F1EA87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3942DC-4B02-4BCD-AFAD-42A67545418E}" type="pres">
      <dgm:prSet presAssocID="{1134A771-3B33-4D4D-8823-7B5C1F1EA879}" presName="negativeSpace" presStyleCnt="0"/>
      <dgm:spPr/>
    </dgm:pt>
    <dgm:pt modelId="{7BFA17A3-5DE3-4D5D-847B-7C63CD3D5CCF}" type="pres">
      <dgm:prSet presAssocID="{1134A771-3B33-4D4D-8823-7B5C1F1EA879}" presName="childText" presStyleLbl="conFgAcc1" presStyleIdx="6" presStyleCnt="9">
        <dgm:presLayoutVars>
          <dgm:bulletEnabled val="1"/>
        </dgm:presLayoutVars>
      </dgm:prSet>
      <dgm:spPr/>
    </dgm:pt>
    <dgm:pt modelId="{7F072B8C-04BC-4686-8011-6EE48B0DB7A4}" type="pres">
      <dgm:prSet presAssocID="{6FE90A8F-8C0A-4640-B6D6-2ACC44DFF0F6}" presName="spaceBetweenRectangles" presStyleCnt="0"/>
      <dgm:spPr/>
    </dgm:pt>
    <dgm:pt modelId="{32CDEA26-9747-44C6-9C54-F06FA2850E49}" type="pres">
      <dgm:prSet presAssocID="{1981E12D-352B-42E1-8C97-1695A98A6D88}" presName="parentLin" presStyleCnt="0"/>
      <dgm:spPr/>
    </dgm:pt>
    <dgm:pt modelId="{45990A49-7705-4D2D-A67B-BF88CE5A5FE6}" type="pres">
      <dgm:prSet presAssocID="{1981E12D-352B-42E1-8C97-1695A98A6D88}" presName="parentLeftMargin" presStyleLbl="node1" presStyleIdx="6" presStyleCnt="9"/>
      <dgm:spPr/>
      <dgm:t>
        <a:bodyPr/>
        <a:lstStyle/>
        <a:p>
          <a:endParaRPr lang="tr-TR"/>
        </a:p>
      </dgm:t>
    </dgm:pt>
    <dgm:pt modelId="{B1F68CDF-C584-408D-8CD6-0CDFA528B201}" type="pres">
      <dgm:prSet presAssocID="{1981E12D-352B-42E1-8C97-1695A98A6D8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0507C4-52FB-47BA-BC45-5D0A86E57C27}" type="pres">
      <dgm:prSet presAssocID="{1981E12D-352B-42E1-8C97-1695A98A6D88}" presName="negativeSpace" presStyleCnt="0"/>
      <dgm:spPr/>
    </dgm:pt>
    <dgm:pt modelId="{49164BB4-D2AD-4445-AB4A-261E63693F8F}" type="pres">
      <dgm:prSet presAssocID="{1981E12D-352B-42E1-8C97-1695A98A6D88}" presName="childText" presStyleLbl="conFgAcc1" presStyleIdx="7" presStyleCnt="9">
        <dgm:presLayoutVars>
          <dgm:bulletEnabled val="1"/>
        </dgm:presLayoutVars>
      </dgm:prSet>
      <dgm:spPr/>
    </dgm:pt>
    <dgm:pt modelId="{F23A00A7-8A32-4AF4-9021-6E478793657B}" type="pres">
      <dgm:prSet presAssocID="{0FA34BA2-4040-46E5-AE54-E1F175948CCF}" presName="spaceBetweenRectangles" presStyleCnt="0"/>
      <dgm:spPr/>
    </dgm:pt>
    <dgm:pt modelId="{789775D9-321E-492C-9B9D-A4A71885BC80}" type="pres">
      <dgm:prSet presAssocID="{0D8353BF-33B5-4C12-A3D7-3A9084937363}" presName="parentLin" presStyleCnt="0"/>
      <dgm:spPr/>
    </dgm:pt>
    <dgm:pt modelId="{046EDD62-DF6F-4349-BB67-A0B75A401AD7}" type="pres">
      <dgm:prSet presAssocID="{0D8353BF-33B5-4C12-A3D7-3A9084937363}" presName="parentLeftMargin" presStyleLbl="node1" presStyleIdx="7" presStyleCnt="9"/>
      <dgm:spPr/>
      <dgm:t>
        <a:bodyPr/>
        <a:lstStyle/>
        <a:p>
          <a:endParaRPr lang="tr-TR"/>
        </a:p>
      </dgm:t>
    </dgm:pt>
    <dgm:pt modelId="{A23CA0FD-6D21-49A7-904B-1A73A53A80F1}" type="pres">
      <dgm:prSet presAssocID="{0D8353BF-33B5-4C12-A3D7-3A908493736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9FDAFE-2CC4-45B1-A3FF-867ECAEFD127}" type="pres">
      <dgm:prSet presAssocID="{0D8353BF-33B5-4C12-A3D7-3A9084937363}" presName="negativeSpace" presStyleCnt="0"/>
      <dgm:spPr/>
    </dgm:pt>
    <dgm:pt modelId="{61C502C8-027D-479D-917F-6E29E6A95CC1}" type="pres">
      <dgm:prSet presAssocID="{0D8353BF-33B5-4C12-A3D7-3A908493736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A799FEB-328A-4737-8DCF-FF575B839CFC}" srcId="{B690DA74-A407-4B35-B566-EA1CFCC422FC}" destId="{132159B2-A5EE-4FBC-AD71-DE73D8AB19D3}" srcOrd="2" destOrd="0" parTransId="{AF576874-E39E-45CA-997D-B9036BECB0D4}" sibTransId="{911D0C74-705B-4616-8F76-883E82F48DDE}"/>
    <dgm:cxn modelId="{CFCCFBF0-5ACD-43CE-8E93-C697D1F49E7B}" type="presOf" srcId="{132159B2-A5EE-4FBC-AD71-DE73D8AB19D3}" destId="{79625D37-58FA-48D9-8C70-6940FD66E56A}" srcOrd="0" destOrd="0" presId="urn:microsoft.com/office/officeart/2005/8/layout/list1"/>
    <dgm:cxn modelId="{8B65ADD2-22CA-4511-B307-32D6539EF217}" type="presOf" srcId="{C8EC4BFD-AF4C-44FC-8413-9B87E916B18A}" destId="{DF5166BC-BC68-431B-8C4C-1481DACD97EC}" srcOrd="1" destOrd="0" presId="urn:microsoft.com/office/officeart/2005/8/layout/list1"/>
    <dgm:cxn modelId="{9C0E8E9A-1741-422C-ABF5-C6FA514EFD4E}" type="presOf" srcId="{73F51810-805A-4B75-8FEA-DC1C0E970B87}" destId="{799C453F-4521-4863-8817-3147E80BBD83}" srcOrd="0" destOrd="0" presId="urn:microsoft.com/office/officeart/2005/8/layout/list1"/>
    <dgm:cxn modelId="{DF13B5E6-8F7A-4836-ACF7-1507562CC07E}" srcId="{B690DA74-A407-4B35-B566-EA1CFCC422FC}" destId="{1134A771-3B33-4D4D-8823-7B5C1F1EA879}" srcOrd="6" destOrd="0" parTransId="{8ECAA501-61F2-4614-9A21-02F351336213}" sibTransId="{6FE90A8F-8C0A-4640-B6D6-2ACC44DFF0F6}"/>
    <dgm:cxn modelId="{A225CFF7-542D-4FE7-A73B-4B8317378786}" srcId="{B690DA74-A407-4B35-B566-EA1CFCC422FC}" destId="{FC3683F0-2204-4F6D-84C1-8764EB2DC906}" srcOrd="4" destOrd="0" parTransId="{187CB173-DAF8-4A02-AFF1-F48EC719B813}" sibTransId="{2FBA0516-0A2A-4C4B-B033-5A6D35E0A05E}"/>
    <dgm:cxn modelId="{1D0CD8BD-F123-4B3A-8DD5-365176B67C6E}" type="presOf" srcId="{1134A771-3B33-4D4D-8823-7B5C1F1EA879}" destId="{91E75278-9248-4AF7-AC83-2531F76554FF}" srcOrd="1" destOrd="0" presId="urn:microsoft.com/office/officeart/2005/8/layout/list1"/>
    <dgm:cxn modelId="{06BC4C46-738B-480F-9E8E-2B15A0A221D4}" type="presOf" srcId="{0D8353BF-33B5-4C12-A3D7-3A9084937363}" destId="{A23CA0FD-6D21-49A7-904B-1A73A53A80F1}" srcOrd="1" destOrd="0" presId="urn:microsoft.com/office/officeart/2005/8/layout/list1"/>
    <dgm:cxn modelId="{D53B329C-5DAB-4B72-8D1F-4F80E1FD84F2}" type="presOf" srcId="{0D8353BF-33B5-4C12-A3D7-3A9084937363}" destId="{046EDD62-DF6F-4349-BB67-A0B75A401AD7}" srcOrd="0" destOrd="0" presId="urn:microsoft.com/office/officeart/2005/8/layout/list1"/>
    <dgm:cxn modelId="{884BAEC0-BBCE-4DD6-B56D-DEE32D82CDEC}" type="presOf" srcId="{FC3683F0-2204-4F6D-84C1-8764EB2DC906}" destId="{9753B6B1-F31F-4582-A8C8-F0A6DCE55194}" srcOrd="1" destOrd="0" presId="urn:microsoft.com/office/officeart/2005/8/layout/list1"/>
    <dgm:cxn modelId="{90AEE343-4C15-467A-84EF-52A62D2EC3E0}" type="presOf" srcId="{B690DA74-A407-4B35-B566-EA1CFCC422FC}" destId="{F5383CD3-CDD0-4098-9539-4DDEB5904151}" srcOrd="0" destOrd="0" presId="urn:microsoft.com/office/officeart/2005/8/layout/list1"/>
    <dgm:cxn modelId="{0E49EF9D-7E29-481E-A5F9-E156B63BADBA}" type="presOf" srcId="{73F51810-805A-4B75-8FEA-DC1C0E970B87}" destId="{8E922A97-C286-445A-A6F0-4CAAEAB77E5C}" srcOrd="1" destOrd="0" presId="urn:microsoft.com/office/officeart/2005/8/layout/list1"/>
    <dgm:cxn modelId="{B787CD14-DA8B-458D-9393-5BA5AB9F247B}" srcId="{B690DA74-A407-4B35-B566-EA1CFCC422FC}" destId="{C8EC4BFD-AF4C-44FC-8413-9B87E916B18A}" srcOrd="3" destOrd="0" parTransId="{F6A8BCBF-94A0-40C2-9424-8AF1A2B72F82}" sibTransId="{A84D9B66-D9CF-4D1B-A844-8943FD22A594}"/>
    <dgm:cxn modelId="{B9BAFE27-4323-40E7-848F-E933F1876F57}" type="presOf" srcId="{1134A771-3B33-4D4D-8823-7B5C1F1EA879}" destId="{53940F8B-0987-4407-9064-89DBDAD4C4E0}" srcOrd="0" destOrd="0" presId="urn:microsoft.com/office/officeart/2005/8/layout/list1"/>
    <dgm:cxn modelId="{8D938F71-0054-4CC0-8756-EE0DF53EBFA9}" srcId="{B690DA74-A407-4B35-B566-EA1CFCC422FC}" destId="{07FBDFA5-6D0F-4353-9A08-2AC0C936467F}" srcOrd="0" destOrd="0" parTransId="{BD02D75D-38FA-42F5-B7B7-3B760758BD94}" sibTransId="{9552253C-581F-46A7-BB53-9C06433CE4A4}"/>
    <dgm:cxn modelId="{2722AC3C-E5FA-4DCD-A58C-3BDC01468279}" type="presOf" srcId="{C8EC4BFD-AF4C-44FC-8413-9B87E916B18A}" destId="{01787DF8-7822-40CD-9600-D8D3BE0F614D}" srcOrd="0" destOrd="0" presId="urn:microsoft.com/office/officeart/2005/8/layout/list1"/>
    <dgm:cxn modelId="{3EACD0CC-35B4-4548-B354-AB8FB8AE6D56}" srcId="{B690DA74-A407-4B35-B566-EA1CFCC422FC}" destId="{0D8353BF-33B5-4C12-A3D7-3A9084937363}" srcOrd="8" destOrd="0" parTransId="{19A67AA0-432C-420D-9127-FBBB6C27F524}" sibTransId="{A0410EE6-CB05-482D-A537-B9DC55BDC7FA}"/>
    <dgm:cxn modelId="{EAB356B6-D3EC-45F2-8BEB-C8605728C80C}" srcId="{B690DA74-A407-4B35-B566-EA1CFCC422FC}" destId="{73F51810-805A-4B75-8FEA-DC1C0E970B87}" srcOrd="5" destOrd="0" parTransId="{84387095-A117-4073-85A2-869848CDB8AB}" sibTransId="{3C58484F-2CF2-4465-A67D-DF83BE60D3A4}"/>
    <dgm:cxn modelId="{1FDC3B5F-FDCC-4E1E-9034-E8083351F669}" type="presOf" srcId="{53C0C787-256E-451C-AFB8-AE2AE58AE2FD}" destId="{D6D375EC-1CD4-4D60-9F1B-41F3EB41B337}" srcOrd="0" destOrd="0" presId="urn:microsoft.com/office/officeart/2005/8/layout/list1"/>
    <dgm:cxn modelId="{7E77C551-78B3-4F4A-889F-4321F443E6B3}" type="presOf" srcId="{07FBDFA5-6D0F-4353-9A08-2AC0C936467F}" destId="{E3C05A4A-7ABA-402B-A32B-7D7050C37B13}" srcOrd="1" destOrd="0" presId="urn:microsoft.com/office/officeart/2005/8/layout/list1"/>
    <dgm:cxn modelId="{93B71C93-0886-4DB6-B4BD-726870F5B126}" srcId="{B690DA74-A407-4B35-B566-EA1CFCC422FC}" destId="{1981E12D-352B-42E1-8C97-1695A98A6D88}" srcOrd="7" destOrd="0" parTransId="{98923FE4-DA0E-4435-B9F4-283591A853CC}" sibTransId="{0FA34BA2-4040-46E5-AE54-E1F175948CCF}"/>
    <dgm:cxn modelId="{39CA3B6B-A1A9-4860-A92D-C52438AEBF30}" type="presOf" srcId="{1981E12D-352B-42E1-8C97-1695A98A6D88}" destId="{45990A49-7705-4D2D-A67B-BF88CE5A5FE6}" srcOrd="0" destOrd="0" presId="urn:microsoft.com/office/officeart/2005/8/layout/list1"/>
    <dgm:cxn modelId="{B685C067-9ED3-4F5F-8044-F2AEC58A367D}" type="presOf" srcId="{07FBDFA5-6D0F-4353-9A08-2AC0C936467F}" destId="{60D071C9-1AE6-4745-9FF4-065029EE43CE}" srcOrd="0" destOrd="0" presId="urn:microsoft.com/office/officeart/2005/8/layout/list1"/>
    <dgm:cxn modelId="{F1A7A5C4-227A-495A-A0E5-528577C2FDDE}" type="presOf" srcId="{132159B2-A5EE-4FBC-AD71-DE73D8AB19D3}" destId="{2C7F8134-EE3D-41FA-A532-450B169A1DE1}" srcOrd="1" destOrd="0" presId="urn:microsoft.com/office/officeart/2005/8/layout/list1"/>
    <dgm:cxn modelId="{96AEF95F-DB1A-4887-AAD9-BA7A3522F637}" srcId="{B690DA74-A407-4B35-B566-EA1CFCC422FC}" destId="{53C0C787-256E-451C-AFB8-AE2AE58AE2FD}" srcOrd="1" destOrd="0" parTransId="{498458F7-21A5-43B5-A3BA-370528697956}" sibTransId="{BA25BA04-68A3-428C-90BA-B6277892F71D}"/>
    <dgm:cxn modelId="{A9A824AB-6DA5-4BC4-B8B9-1FB2E046D3AE}" type="presOf" srcId="{53C0C787-256E-451C-AFB8-AE2AE58AE2FD}" destId="{8FB61151-D227-4A2E-90E0-E0C487A547F3}" srcOrd="1" destOrd="0" presId="urn:microsoft.com/office/officeart/2005/8/layout/list1"/>
    <dgm:cxn modelId="{BE238114-1096-4667-96D8-1745B13BF337}" type="presOf" srcId="{1981E12D-352B-42E1-8C97-1695A98A6D88}" destId="{B1F68CDF-C584-408D-8CD6-0CDFA528B201}" srcOrd="1" destOrd="0" presId="urn:microsoft.com/office/officeart/2005/8/layout/list1"/>
    <dgm:cxn modelId="{FFFC89C7-F622-4A88-AF34-7E31DFCC8967}" type="presOf" srcId="{FC3683F0-2204-4F6D-84C1-8764EB2DC906}" destId="{C668B82A-F5A9-4CBD-9CC2-83112E287559}" srcOrd="0" destOrd="0" presId="urn:microsoft.com/office/officeart/2005/8/layout/list1"/>
    <dgm:cxn modelId="{DA5D2BB8-FA05-4CDA-9550-7A20026A6712}" type="presParOf" srcId="{F5383CD3-CDD0-4098-9539-4DDEB5904151}" destId="{B7DAF630-EE29-4BBD-BB8D-366447074585}" srcOrd="0" destOrd="0" presId="urn:microsoft.com/office/officeart/2005/8/layout/list1"/>
    <dgm:cxn modelId="{60CDF043-62A6-4DC3-9EF1-0C624D02D8F3}" type="presParOf" srcId="{B7DAF630-EE29-4BBD-BB8D-366447074585}" destId="{60D071C9-1AE6-4745-9FF4-065029EE43CE}" srcOrd="0" destOrd="0" presId="urn:microsoft.com/office/officeart/2005/8/layout/list1"/>
    <dgm:cxn modelId="{057C6BAE-9FDF-4227-ADD3-91757C4B5F8B}" type="presParOf" srcId="{B7DAF630-EE29-4BBD-BB8D-366447074585}" destId="{E3C05A4A-7ABA-402B-A32B-7D7050C37B13}" srcOrd="1" destOrd="0" presId="urn:microsoft.com/office/officeart/2005/8/layout/list1"/>
    <dgm:cxn modelId="{947CA073-51D3-4443-B706-CB976023387B}" type="presParOf" srcId="{F5383CD3-CDD0-4098-9539-4DDEB5904151}" destId="{DAE8C566-C6E8-41BD-9448-CA9D0B728B73}" srcOrd="1" destOrd="0" presId="urn:microsoft.com/office/officeart/2005/8/layout/list1"/>
    <dgm:cxn modelId="{2DFB1EBD-A386-4CAE-A91C-0E3A43F31F17}" type="presParOf" srcId="{F5383CD3-CDD0-4098-9539-4DDEB5904151}" destId="{CDBFD576-CD19-4646-93DB-15295D13B3CA}" srcOrd="2" destOrd="0" presId="urn:microsoft.com/office/officeart/2005/8/layout/list1"/>
    <dgm:cxn modelId="{7221389C-1A13-4E32-89FD-FC8E8D4F7F34}" type="presParOf" srcId="{F5383CD3-CDD0-4098-9539-4DDEB5904151}" destId="{731DDC8C-91D2-495D-91F3-FC29D7DDDCCA}" srcOrd="3" destOrd="0" presId="urn:microsoft.com/office/officeart/2005/8/layout/list1"/>
    <dgm:cxn modelId="{84B68760-4142-42D2-8E2F-2692161C9511}" type="presParOf" srcId="{F5383CD3-CDD0-4098-9539-4DDEB5904151}" destId="{CD0B09C5-DE66-4627-BE00-E198C8B08783}" srcOrd="4" destOrd="0" presId="urn:microsoft.com/office/officeart/2005/8/layout/list1"/>
    <dgm:cxn modelId="{9E3D72B9-F912-42A9-A48D-435694F25A2A}" type="presParOf" srcId="{CD0B09C5-DE66-4627-BE00-E198C8B08783}" destId="{D6D375EC-1CD4-4D60-9F1B-41F3EB41B337}" srcOrd="0" destOrd="0" presId="urn:microsoft.com/office/officeart/2005/8/layout/list1"/>
    <dgm:cxn modelId="{FABDE0EC-CE90-4890-9A04-0E3B6ECC47AD}" type="presParOf" srcId="{CD0B09C5-DE66-4627-BE00-E198C8B08783}" destId="{8FB61151-D227-4A2E-90E0-E0C487A547F3}" srcOrd="1" destOrd="0" presId="urn:microsoft.com/office/officeart/2005/8/layout/list1"/>
    <dgm:cxn modelId="{905AEB91-A1E3-4C95-AA1B-C67CB5B86327}" type="presParOf" srcId="{F5383CD3-CDD0-4098-9539-4DDEB5904151}" destId="{43D4193A-60B2-47D2-94B3-AD1C4DC30E91}" srcOrd="5" destOrd="0" presId="urn:microsoft.com/office/officeart/2005/8/layout/list1"/>
    <dgm:cxn modelId="{5F7D74C0-620C-4AA0-B523-DAD58CBDAC05}" type="presParOf" srcId="{F5383CD3-CDD0-4098-9539-4DDEB5904151}" destId="{31FF072C-3EBA-4356-BF65-B9E30120256F}" srcOrd="6" destOrd="0" presId="urn:microsoft.com/office/officeart/2005/8/layout/list1"/>
    <dgm:cxn modelId="{CEFF094F-3516-40FB-8075-0EBB32E57A8B}" type="presParOf" srcId="{F5383CD3-CDD0-4098-9539-4DDEB5904151}" destId="{022A6EAE-6A8F-40AD-8C12-17DBC9199889}" srcOrd="7" destOrd="0" presId="urn:microsoft.com/office/officeart/2005/8/layout/list1"/>
    <dgm:cxn modelId="{ABE32226-1109-43BF-855E-B05D6FC1604E}" type="presParOf" srcId="{F5383CD3-CDD0-4098-9539-4DDEB5904151}" destId="{CA6E85BE-23DF-453C-BA73-428A6E51AA00}" srcOrd="8" destOrd="0" presId="urn:microsoft.com/office/officeart/2005/8/layout/list1"/>
    <dgm:cxn modelId="{FB131C84-66C3-4966-8DDD-6F36307627A7}" type="presParOf" srcId="{CA6E85BE-23DF-453C-BA73-428A6E51AA00}" destId="{79625D37-58FA-48D9-8C70-6940FD66E56A}" srcOrd="0" destOrd="0" presId="urn:microsoft.com/office/officeart/2005/8/layout/list1"/>
    <dgm:cxn modelId="{4182A00C-689B-46CA-B8EF-E4B18D47F122}" type="presParOf" srcId="{CA6E85BE-23DF-453C-BA73-428A6E51AA00}" destId="{2C7F8134-EE3D-41FA-A532-450B169A1DE1}" srcOrd="1" destOrd="0" presId="urn:microsoft.com/office/officeart/2005/8/layout/list1"/>
    <dgm:cxn modelId="{2B6ACA8C-206F-4357-86A9-8604EB014521}" type="presParOf" srcId="{F5383CD3-CDD0-4098-9539-4DDEB5904151}" destId="{E585D81B-12C3-49D5-AC63-E4D293E00CA5}" srcOrd="9" destOrd="0" presId="urn:microsoft.com/office/officeart/2005/8/layout/list1"/>
    <dgm:cxn modelId="{13107F41-F13E-4BEF-960D-CD176DAD2F66}" type="presParOf" srcId="{F5383CD3-CDD0-4098-9539-4DDEB5904151}" destId="{06B75D9B-5501-42DA-9422-A01C4D817F68}" srcOrd="10" destOrd="0" presId="urn:microsoft.com/office/officeart/2005/8/layout/list1"/>
    <dgm:cxn modelId="{88D24DEC-0970-49B3-8F09-296DB6D6CD68}" type="presParOf" srcId="{F5383CD3-CDD0-4098-9539-4DDEB5904151}" destId="{849AD476-E801-478D-BB05-6501E63C17A9}" srcOrd="11" destOrd="0" presId="urn:microsoft.com/office/officeart/2005/8/layout/list1"/>
    <dgm:cxn modelId="{ACF840D1-EA8A-4888-8C59-1C6E0925CBC2}" type="presParOf" srcId="{F5383CD3-CDD0-4098-9539-4DDEB5904151}" destId="{C704A77D-CA4C-4753-8885-2119AC9F2FF6}" srcOrd="12" destOrd="0" presId="urn:microsoft.com/office/officeart/2005/8/layout/list1"/>
    <dgm:cxn modelId="{339C4E37-6D3F-474E-9BE3-4C0A86A0FE66}" type="presParOf" srcId="{C704A77D-CA4C-4753-8885-2119AC9F2FF6}" destId="{01787DF8-7822-40CD-9600-D8D3BE0F614D}" srcOrd="0" destOrd="0" presId="urn:microsoft.com/office/officeart/2005/8/layout/list1"/>
    <dgm:cxn modelId="{51A23383-D2EE-425D-885D-E82D653043D2}" type="presParOf" srcId="{C704A77D-CA4C-4753-8885-2119AC9F2FF6}" destId="{DF5166BC-BC68-431B-8C4C-1481DACD97EC}" srcOrd="1" destOrd="0" presId="urn:microsoft.com/office/officeart/2005/8/layout/list1"/>
    <dgm:cxn modelId="{62D6BDA1-053B-464A-A93D-1E9CCEDC002C}" type="presParOf" srcId="{F5383CD3-CDD0-4098-9539-4DDEB5904151}" destId="{510BCDAE-481E-42B0-921D-22E591145D4E}" srcOrd="13" destOrd="0" presId="urn:microsoft.com/office/officeart/2005/8/layout/list1"/>
    <dgm:cxn modelId="{282F6E8B-7FF9-45F1-9339-3378716E18AB}" type="presParOf" srcId="{F5383CD3-CDD0-4098-9539-4DDEB5904151}" destId="{A11FFA2E-DA7E-43DB-AC85-DE03D56848C4}" srcOrd="14" destOrd="0" presId="urn:microsoft.com/office/officeart/2005/8/layout/list1"/>
    <dgm:cxn modelId="{AB78177C-A220-4940-9748-9B340E4ADAE2}" type="presParOf" srcId="{F5383CD3-CDD0-4098-9539-4DDEB5904151}" destId="{7CF318A7-D4C5-46E0-9E66-8E39F93F6624}" srcOrd="15" destOrd="0" presId="urn:microsoft.com/office/officeart/2005/8/layout/list1"/>
    <dgm:cxn modelId="{8AB78C23-D40D-42BD-B936-85B594A9C031}" type="presParOf" srcId="{F5383CD3-CDD0-4098-9539-4DDEB5904151}" destId="{53EA01CC-BA21-4D45-B2FF-016C926490F5}" srcOrd="16" destOrd="0" presId="urn:microsoft.com/office/officeart/2005/8/layout/list1"/>
    <dgm:cxn modelId="{72011560-FC88-4013-AD92-70182C55189C}" type="presParOf" srcId="{53EA01CC-BA21-4D45-B2FF-016C926490F5}" destId="{C668B82A-F5A9-4CBD-9CC2-83112E287559}" srcOrd="0" destOrd="0" presId="urn:microsoft.com/office/officeart/2005/8/layout/list1"/>
    <dgm:cxn modelId="{E14C39F7-81D6-41AB-8B05-F03C68E44612}" type="presParOf" srcId="{53EA01CC-BA21-4D45-B2FF-016C926490F5}" destId="{9753B6B1-F31F-4582-A8C8-F0A6DCE55194}" srcOrd="1" destOrd="0" presId="urn:microsoft.com/office/officeart/2005/8/layout/list1"/>
    <dgm:cxn modelId="{FB1249F3-9700-479A-9AF8-8BAA2A1CCE17}" type="presParOf" srcId="{F5383CD3-CDD0-4098-9539-4DDEB5904151}" destId="{CCD46576-4264-4A83-9A78-5CDA6CB86A9F}" srcOrd="17" destOrd="0" presId="urn:microsoft.com/office/officeart/2005/8/layout/list1"/>
    <dgm:cxn modelId="{6BF65E40-443A-410B-B5A9-A9EA05FD15DD}" type="presParOf" srcId="{F5383CD3-CDD0-4098-9539-4DDEB5904151}" destId="{748B40B5-2D53-4380-8326-7CCF27EEF542}" srcOrd="18" destOrd="0" presId="urn:microsoft.com/office/officeart/2005/8/layout/list1"/>
    <dgm:cxn modelId="{9D660FDD-292F-4B7D-A929-A351ED6C1774}" type="presParOf" srcId="{F5383CD3-CDD0-4098-9539-4DDEB5904151}" destId="{F2FE33AC-B3DE-4641-8DE5-4AFCA8A5CD38}" srcOrd="19" destOrd="0" presId="urn:microsoft.com/office/officeart/2005/8/layout/list1"/>
    <dgm:cxn modelId="{51338027-BA54-4918-9140-A7EDB47EE580}" type="presParOf" srcId="{F5383CD3-CDD0-4098-9539-4DDEB5904151}" destId="{A7CAC37A-F574-4E89-B892-D4DBCE31E5F0}" srcOrd="20" destOrd="0" presId="urn:microsoft.com/office/officeart/2005/8/layout/list1"/>
    <dgm:cxn modelId="{21D3413B-3224-4527-B968-78A7AC4A9592}" type="presParOf" srcId="{A7CAC37A-F574-4E89-B892-D4DBCE31E5F0}" destId="{799C453F-4521-4863-8817-3147E80BBD83}" srcOrd="0" destOrd="0" presId="urn:microsoft.com/office/officeart/2005/8/layout/list1"/>
    <dgm:cxn modelId="{75DE9832-BE9B-4187-8A8D-EA55A72B11A1}" type="presParOf" srcId="{A7CAC37A-F574-4E89-B892-D4DBCE31E5F0}" destId="{8E922A97-C286-445A-A6F0-4CAAEAB77E5C}" srcOrd="1" destOrd="0" presId="urn:microsoft.com/office/officeart/2005/8/layout/list1"/>
    <dgm:cxn modelId="{04DDF266-EFAB-493E-89C1-FA1C40FD2F91}" type="presParOf" srcId="{F5383CD3-CDD0-4098-9539-4DDEB5904151}" destId="{92EAC8F1-55B6-4302-8866-4EAC5FD87945}" srcOrd="21" destOrd="0" presId="urn:microsoft.com/office/officeart/2005/8/layout/list1"/>
    <dgm:cxn modelId="{5A733B78-52C6-4648-9B67-D9702DA94675}" type="presParOf" srcId="{F5383CD3-CDD0-4098-9539-4DDEB5904151}" destId="{AEBEB062-009E-4A2A-BE3E-EEDC2C0D8EF9}" srcOrd="22" destOrd="0" presId="urn:microsoft.com/office/officeart/2005/8/layout/list1"/>
    <dgm:cxn modelId="{D7607F3F-99B3-4D5B-ACF2-F6F115BB70B9}" type="presParOf" srcId="{F5383CD3-CDD0-4098-9539-4DDEB5904151}" destId="{9A80CFA1-0775-43D8-92E5-00250B1F87AF}" srcOrd="23" destOrd="0" presId="urn:microsoft.com/office/officeart/2005/8/layout/list1"/>
    <dgm:cxn modelId="{92E8FDBE-1850-4298-8EAD-7017CD0ED49A}" type="presParOf" srcId="{F5383CD3-CDD0-4098-9539-4DDEB5904151}" destId="{D65C9C83-817F-420B-8C79-5E843258A8D1}" srcOrd="24" destOrd="0" presId="urn:microsoft.com/office/officeart/2005/8/layout/list1"/>
    <dgm:cxn modelId="{4B904D58-74D8-4CD8-89A2-4BAA7A1ABFA5}" type="presParOf" srcId="{D65C9C83-817F-420B-8C79-5E843258A8D1}" destId="{53940F8B-0987-4407-9064-89DBDAD4C4E0}" srcOrd="0" destOrd="0" presId="urn:microsoft.com/office/officeart/2005/8/layout/list1"/>
    <dgm:cxn modelId="{215C7339-7BE0-4DC0-871F-7618D3730DD6}" type="presParOf" srcId="{D65C9C83-817F-420B-8C79-5E843258A8D1}" destId="{91E75278-9248-4AF7-AC83-2531F76554FF}" srcOrd="1" destOrd="0" presId="urn:microsoft.com/office/officeart/2005/8/layout/list1"/>
    <dgm:cxn modelId="{D68690E0-0F29-4E61-81F6-C8BBD50037FA}" type="presParOf" srcId="{F5383CD3-CDD0-4098-9539-4DDEB5904151}" destId="{283942DC-4B02-4BCD-AFAD-42A67545418E}" srcOrd="25" destOrd="0" presId="urn:microsoft.com/office/officeart/2005/8/layout/list1"/>
    <dgm:cxn modelId="{D978294A-0EF6-4A7D-889D-76EDFCE28733}" type="presParOf" srcId="{F5383CD3-CDD0-4098-9539-4DDEB5904151}" destId="{7BFA17A3-5DE3-4D5D-847B-7C63CD3D5CCF}" srcOrd="26" destOrd="0" presId="urn:microsoft.com/office/officeart/2005/8/layout/list1"/>
    <dgm:cxn modelId="{4F4512C1-38CB-47FD-B62F-4286BD211A33}" type="presParOf" srcId="{F5383CD3-CDD0-4098-9539-4DDEB5904151}" destId="{7F072B8C-04BC-4686-8011-6EE48B0DB7A4}" srcOrd="27" destOrd="0" presId="urn:microsoft.com/office/officeart/2005/8/layout/list1"/>
    <dgm:cxn modelId="{37AFE4DF-E0F2-41D3-8CF9-04BB4E6AD66B}" type="presParOf" srcId="{F5383CD3-CDD0-4098-9539-4DDEB5904151}" destId="{32CDEA26-9747-44C6-9C54-F06FA2850E49}" srcOrd="28" destOrd="0" presId="urn:microsoft.com/office/officeart/2005/8/layout/list1"/>
    <dgm:cxn modelId="{4B5E630D-B111-48B7-BD25-BC35ED08AC1E}" type="presParOf" srcId="{32CDEA26-9747-44C6-9C54-F06FA2850E49}" destId="{45990A49-7705-4D2D-A67B-BF88CE5A5FE6}" srcOrd="0" destOrd="0" presId="urn:microsoft.com/office/officeart/2005/8/layout/list1"/>
    <dgm:cxn modelId="{386CE546-7FFE-468C-A58D-257C907C2056}" type="presParOf" srcId="{32CDEA26-9747-44C6-9C54-F06FA2850E49}" destId="{B1F68CDF-C584-408D-8CD6-0CDFA528B201}" srcOrd="1" destOrd="0" presId="urn:microsoft.com/office/officeart/2005/8/layout/list1"/>
    <dgm:cxn modelId="{BF974FB2-1402-450B-9147-935835A58C5A}" type="presParOf" srcId="{F5383CD3-CDD0-4098-9539-4DDEB5904151}" destId="{800507C4-52FB-47BA-BC45-5D0A86E57C27}" srcOrd="29" destOrd="0" presId="urn:microsoft.com/office/officeart/2005/8/layout/list1"/>
    <dgm:cxn modelId="{C5F4CEE4-1773-4492-B191-9F54C02CCA26}" type="presParOf" srcId="{F5383CD3-CDD0-4098-9539-4DDEB5904151}" destId="{49164BB4-D2AD-4445-AB4A-261E63693F8F}" srcOrd="30" destOrd="0" presId="urn:microsoft.com/office/officeart/2005/8/layout/list1"/>
    <dgm:cxn modelId="{A9E731A9-5715-43B7-BFDE-A033C6FE0DB7}" type="presParOf" srcId="{F5383CD3-CDD0-4098-9539-4DDEB5904151}" destId="{F23A00A7-8A32-4AF4-9021-6E478793657B}" srcOrd="31" destOrd="0" presId="urn:microsoft.com/office/officeart/2005/8/layout/list1"/>
    <dgm:cxn modelId="{DAE8C4D8-F912-432E-8BAF-E95072CC0C1C}" type="presParOf" srcId="{F5383CD3-CDD0-4098-9539-4DDEB5904151}" destId="{789775D9-321E-492C-9B9D-A4A71885BC80}" srcOrd="32" destOrd="0" presId="urn:microsoft.com/office/officeart/2005/8/layout/list1"/>
    <dgm:cxn modelId="{36D3A996-4FDB-4304-BE2D-578B10C46138}" type="presParOf" srcId="{789775D9-321E-492C-9B9D-A4A71885BC80}" destId="{046EDD62-DF6F-4349-BB67-A0B75A401AD7}" srcOrd="0" destOrd="0" presId="urn:microsoft.com/office/officeart/2005/8/layout/list1"/>
    <dgm:cxn modelId="{D91C98C9-B7D4-4CFB-AF04-07254DC1B94B}" type="presParOf" srcId="{789775D9-321E-492C-9B9D-A4A71885BC80}" destId="{A23CA0FD-6D21-49A7-904B-1A73A53A80F1}" srcOrd="1" destOrd="0" presId="urn:microsoft.com/office/officeart/2005/8/layout/list1"/>
    <dgm:cxn modelId="{2749D37B-BE2A-4D97-BFE8-369F0FBF126F}" type="presParOf" srcId="{F5383CD3-CDD0-4098-9539-4DDEB5904151}" destId="{EC9FDAFE-2CC4-45B1-A3FF-867ECAEFD127}" srcOrd="33" destOrd="0" presId="urn:microsoft.com/office/officeart/2005/8/layout/list1"/>
    <dgm:cxn modelId="{2EC45B04-E811-42CD-96B0-4A27A563A72F}" type="presParOf" srcId="{F5383CD3-CDD0-4098-9539-4DDEB5904151}" destId="{61C502C8-027D-479D-917F-6E29E6A95CC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3E5BF3-8BAF-4196-9A6B-0173E6999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C9B1DDB-825A-4E89-B34E-3899DAF4EEFF}">
      <dgm:prSet/>
      <dgm:spPr/>
      <dgm:t>
        <a:bodyPr/>
        <a:lstStyle/>
        <a:p>
          <a:r>
            <a:rPr lang="tr-TR" b="1"/>
            <a:t>B.1.2. Programın ders dağılım dengesi </a:t>
          </a:r>
          <a:endParaRPr lang="tr-TR"/>
        </a:p>
      </dgm:t>
    </dgm:pt>
    <dgm:pt modelId="{BA1EA375-1D7D-4699-9247-2C8E6D30B3ED}" type="parTrans" cxnId="{1A4D1531-3D54-41FF-8879-EECFD5761A3D}">
      <dgm:prSet/>
      <dgm:spPr/>
      <dgm:t>
        <a:bodyPr/>
        <a:lstStyle/>
        <a:p>
          <a:endParaRPr lang="tr-TR"/>
        </a:p>
      </dgm:t>
    </dgm:pt>
    <dgm:pt modelId="{A9FE4C2B-0F7A-43EE-A9D8-01A8F166A242}" type="sibTrans" cxnId="{1A4D1531-3D54-41FF-8879-EECFD5761A3D}">
      <dgm:prSet/>
      <dgm:spPr/>
      <dgm:t>
        <a:bodyPr/>
        <a:lstStyle/>
        <a:p>
          <a:endParaRPr lang="tr-TR"/>
        </a:p>
      </dgm:t>
    </dgm:pt>
    <dgm:pt modelId="{221EA369-8462-47D8-A0D3-332D367A5875}" type="pres">
      <dgm:prSet presAssocID="{983E5BF3-8BAF-4196-9A6B-0173E6999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1FA5235-D452-4BAB-B163-F2F23589430E}" type="pres">
      <dgm:prSet presAssocID="{6C9B1DDB-825A-4E89-B34E-3899DAF4EEFF}" presName="thickLine" presStyleLbl="alignNode1" presStyleIdx="0" presStyleCnt="1"/>
      <dgm:spPr/>
    </dgm:pt>
    <dgm:pt modelId="{625E152C-018A-44BE-8482-B3FEAA670359}" type="pres">
      <dgm:prSet presAssocID="{6C9B1DDB-825A-4E89-B34E-3899DAF4EEFF}" presName="horz1" presStyleCnt="0"/>
      <dgm:spPr/>
    </dgm:pt>
    <dgm:pt modelId="{462CBA0A-09B0-4F69-B9E6-82799638C737}" type="pres">
      <dgm:prSet presAssocID="{6C9B1DDB-825A-4E89-B34E-3899DAF4EEFF}" presName="tx1" presStyleLbl="revTx" presStyleIdx="0" presStyleCnt="1"/>
      <dgm:spPr/>
      <dgm:t>
        <a:bodyPr/>
        <a:lstStyle/>
        <a:p>
          <a:endParaRPr lang="tr-TR"/>
        </a:p>
      </dgm:t>
    </dgm:pt>
    <dgm:pt modelId="{E1D0EF07-6800-439D-BB7E-EFC9CFD475B6}" type="pres">
      <dgm:prSet presAssocID="{6C9B1DDB-825A-4E89-B34E-3899DAF4EEFF}" presName="vert1" presStyleCnt="0"/>
      <dgm:spPr/>
    </dgm:pt>
  </dgm:ptLst>
  <dgm:cxnLst>
    <dgm:cxn modelId="{A9294CED-D188-41BF-BE5F-CA1E0E87D368}" type="presOf" srcId="{983E5BF3-8BAF-4196-9A6B-0173E699924C}" destId="{221EA369-8462-47D8-A0D3-332D367A5875}" srcOrd="0" destOrd="0" presId="urn:microsoft.com/office/officeart/2008/layout/LinedList"/>
    <dgm:cxn modelId="{1A4D1531-3D54-41FF-8879-EECFD5761A3D}" srcId="{983E5BF3-8BAF-4196-9A6B-0173E699924C}" destId="{6C9B1DDB-825A-4E89-B34E-3899DAF4EEFF}" srcOrd="0" destOrd="0" parTransId="{BA1EA375-1D7D-4699-9247-2C8E6D30B3ED}" sibTransId="{A9FE4C2B-0F7A-43EE-A9D8-01A8F166A242}"/>
    <dgm:cxn modelId="{1DEC572E-C83B-4CA5-9E1F-682D0630E150}" type="presOf" srcId="{6C9B1DDB-825A-4E89-B34E-3899DAF4EEFF}" destId="{462CBA0A-09B0-4F69-B9E6-82799638C737}" srcOrd="0" destOrd="0" presId="urn:microsoft.com/office/officeart/2008/layout/LinedList"/>
    <dgm:cxn modelId="{5CB32EA3-BEF3-48AF-967F-DBEB59063612}" type="presParOf" srcId="{221EA369-8462-47D8-A0D3-332D367A5875}" destId="{31FA5235-D452-4BAB-B163-F2F23589430E}" srcOrd="0" destOrd="0" presId="urn:microsoft.com/office/officeart/2008/layout/LinedList"/>
    <dgm:cxn modelId="{2346A9A0-12E4-4563-A2FE-010CD76D56EE}" type="presParOf" srcId="{221EA369-8462-47D8-A0D3-332D367A5875}" destId="{625E152C-018A-44BE-8482-B3FEAA670359}" srcOrd="1" destOrd="0" presId="urn:microsoft.com/office/officeart/2008/layout/LinedList"/>
    <dgm:cxn modelId="{CCB130FC-6D6A-466B-B258-CA79FAD2BC3A}" type="presParOf" srcId="{625E152C-018A-44BE-8482-B3FEAA670359}" destId="{462CBA0A-09B0-4F69-B9E6-82799638C737}" srcOrd="0" destOrd="0" presId="urn:microsoft.com/office/officeart/2008/layout/LinedList"/>
    <dgm:cxn modelId="{DDEBF5AD-2DBA-4EAF-9313-9317788B9A26}" type="presParOf" srcId="{625E152C-018A-44BE-8482-B3FEAA670359}" destId="{E1D0EF07-6800-439D-BB7E-EFC9CFD475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07D0E-BB2D-49A6-816E-4B3B83423B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4E42C17A-F425-41A6-98F8-658B92335020}">
      <dgm:prSet/>
      <dgm:spPr/>
      <dgm:t>
        <a:bodyPr/>
        <a:lstStyle/>
        <a:p>
          <a:r>
            <a:rPr lang="tr-TR"/>
            <a:t>Programın ders dağılımına ilişkin ilke, kural ve yöntemler,</a:t>
          </a:r>
        </a:p>
      </dgm:t>
    </dgm:pt>
    <dgm:pt modelId="{7DA2D562-D064-44FB-A2C6-3F05CA3F2C5E}" type="parTrans" cxnId="{69E57125-7747-4DA9-8A04-5D453CBC4B6B}">
      <dgm:prSet/>
      <dgm:spPr/>
      <dgm:t>
        <a:bodyPr/>
        <a:lstStyle/>
        <a:p>
          <a:endParaRPr lang="tr-TR"/>
        </a:p>
      </dgm:t>
    </dgm:pt>
    <dgm:pt modelId="{A9A5FEA6-3BA6-4583-9802-E5B1410C01E3}" type="sibTrans" cxnId="{69E57125-7747-4DA9-8A04-5D453CBC4B6B}">
      <dgm:prSet/>
      <dgm:spPr/>
      <dgm:t>
        <a:bodyPr/>
        <a:lstStyle/>
        <a:p>
          <a:endParaRPr lang="tr-TR"/>
        </a:p>
      </dgm:t>
    </dgm:pt>
    <dgm:pt modelId="{9354B1FE-8C91-4456-80F9-CEA3794764EA}">
      <dgm:prSet/>
      <dgm:spPr/>
      <dgm:t>
        <a:bodyPr/>
        <a:lstStyle/>
        <a:p>
          <a:r>
            <a:rPr lang="tr-TR"/>
            <a:t>Müfredatta zorunlu-seçmeli ders, alan dışı ders dengesinin gözetilmesi, </a:t>
          </a:r>
        </a:p>
      </dgm:t>
    </dgm:pt>
    <dgm:pt modelId="{4FE59CB4-4565-4ECE-99E7-7F6C640D24D4}" type="parTrans" cxnId="{AE7B95AD-AFD8-4CB4-A243-FC17025C423A}">
      <dgm:prSet/>
      <dgm:spPr/>
      <dgm:t>
        <a:bodyPr/>
        <a:lstStyle/>
        <a:p>
          <a:endParaRPr lang="tr-TR"/>
        </a:p>
      </dgm:t>
    </dgm:pt>
    <dgm:pt modelId="{258F7267-8DD0-460C-8B57-600DC5984DD9}" type="sibTrans" cxnId="{AE7B95AD-AFD8-4CB4-A243-FC17025C423A}">
      <dgm:prSet/>
      <dgm:spPr/>
      <dgm:t>
        <a:bodyPr/>
        <a:lstStyle/>
        <a:p>
          <a:endParaRPr lang="tr-TR"/>
        </a:p>
      </dgm:t>
    </dgm:pt>
    <dgm:pt modelId="{614363F9-3C30-4F4C-8E31-769C7E2CDA5E}">
      <dgm:prSet/>
      <dgm:spPr/>
      <dgm:t>
        <a:bodyPr/>
        <a:lstStyle/>
        <a:p>
          <a:r>
            <a:rPr lang="tr-TR"/>
            <a:t>Kültürel ve farklı disiplinleri tanıma imkânı verilmesi, </a:t>
          </a:r>
        </a:p>
      </dgm:t>
    </dgm:pt>
    <dgm:pt modelId="{725614A5-0841-44F5-AEE1-E193A6A47D39}" type="parTrans" cxnId="{EDD90674-497C-4B53-863C-693F9B330D9A}">
      <dgm:prSet/>
      <dgm:spPr/>
      <dgm:t>
        <a:bodyPr/>
        <a:lstStyle/>
        <a:p>
          <a:endParaRPr lang="tr-TR"/>
        </a:p>
      </dgm:t>
    </dgm:pt>
    <dgm:pt modelId="{0A4BAFD6-07ED-4DA6-BC8A-DA901C5C7AE0}" type="sibTrans" cxnId="{EDD90674-497C-4B53-863C-693F9B330D9A}">
      <dgm:prSet/>
      <dgm:spPr/>
      <dgm:t>
        <a:bodyPr/>
        <a:lstStyle/>
        <a:p>
          <a:endParaRPr lang="tr-TR"/>
        </a:p>
      </dgm:t>
    </dgm:pt>
    <dgm:pt modelId="{F0615E45-E1F7-492F-AB98-18A5D95C9DB9}">
      <dgm:prSet/>
      <dgm:spPr/>
      <dgm:t>
        <a:bodyPr/>
        <a:lstStyle/>
        <a:p>
          <a:r>
            <a:rPr lang="tr-TR"/>
            <a:t>Derslerin öğrencinin akademik olmayan etkinliklere de zaman ayırabileceği şekilde düzenlenmesi, </a:t>
          </a:r>
        </a:p>
      </dgm:t>
    </dgm:pt>
    <dgm:pt modelId="{8075A600-B22C-4A26-9400-1879A5C711F9}" type="parTrans" cxnId="{0CF3B87C-6101-4344-985A-610B46AE1239}">
      <dgm:prSet/>
      <dgm:spPr/>
      <dgm:t>
        <a:bodyPr/>
        <a:lstStyle/>
        <a:p>
          <a:endParaRPr lang="tr-TR"/>
        </a:p>
      </dgm:t>
    </dgm:pt>
    <dgm:pt modelId="{98BA8CCD-DF5D-4107-9167-F2F7FDE5F613}" type="sibTrans" cxnId="{0CF3B87C-6101-4344-985A-610B46AE1239}">
      <dgm:prSet/>
      <dgm:spPr/>
      <dgm:t>
        <a:bodyPr/>
        <a:lstStyle/>
        <a:p>
          <a:endParaRPr lang="tr-TR"/>
        </a:p>
      </dgm:t>
    </dgm:pt>
    <dgm:pt modelId="{2BD96862-F6FE-409E-B795-66E5C635DA01}">
      <dgm:prSet/>
      <dgm:spPr/>
      <dgm:t>
        <a:bodyPr/>
        <a:lstStyle/>
        <a:p>
          <a:r>
            <a:rPr lang="tr-TR"/>
            <a:t>Ders bilgi paketlerinin amaca uygunluğu ve işlerliğinin izlenmesi.</a:t>
          </a:r>
        </a:p>
      </dgm:t>
    </dgm:pt>
    <dgm:pt modelId="{FD530BBC-D2BC-41FC-9954-F1C17A31F4DB}" type="parTrans" cxnId="{EA41F0EB-505C-4B41-9268-72BBEE6EAD60}">
      <dgm:prSet/>
      <dgm:spPr/>
      <dgm:t>
        <a:bodyPr/>
        <a:lstStyle/>
        <a:p>
          <a:endParaRPr lang="tr-TR"/>
        </a:p>
      </dgm:t>
    </dgm:pt>
    <dgm:pt modelId="{46E12B2D-33AB-4A9A-ADDE-4D6C9B77C911}" type="sibTrans" cxnId="{EA41F0EB-505C-4B41-9268-72BBEE6EAD60}">
      <dgm:prSet/>
      <dgm:spPr/>
      <dgm:t>
        <a:bodyPr/>
        <a:lstStyle/>
        <a:p>
          <a:endParaRPr lang="tr-TR"/>
        </a:p>
      </dgm:t>
    </dgm:pt>
    <dgm:pt modelId="{5A2B058F-0130-4382-8556-B82A0DE4037A}" type="pres">
      <dgm:prSet presAssocID="{9A807D0E-BB2D-49A6-816E-4B3B83423B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6DF64A-F59B-4EAA-90AB-08BD9F58A250}" type="pres">
      <dgm:prSet presAssocID="{4E42C17A-F425-41A6-98F8-658B923350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063911-9F3B-46AE-920F-B7407B3906D6}" type="pres">
      <dgm:prSet presAssocID="{A9A5FEA6-3BA6-4583-9802-E5B1410C01E3}" presName="spacer" presStyleCnt="0"/>
      <dgm:spPr/>
    </dgm:pt>
    <dgm:pt modelId="{4E87E1CC-3A56-4C1C-B7A0-ED20F39DE464}" type="pres">
      <dgm:prSet presAssocID="{9354B1FE-8C91-4456-80F9-CEA3794764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A85C7F-75CE-4753-AFCC-46C79AF98C35}" type="pres">
      <dgm:prSet presAssocID="{258F7267-8DD0-460C-8B57-600DC5984DD9}" presName="spacer" presStyleCnt="0"/>
      <dgm:spPr/>
    </dgm:pt>
    <dgm:pt modelId="{69B83E59-C092-4B85-87E4-F9A217B815A4}" type="pres">
      <dgm:prSet presAssocID="{614363F9-3C30-4F4C-8E31-769C7E2CDA5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4EFA5C-80FA-4F47-B38E-6F0A5A090404}" type="pres">
      <dgm:prSet presAssocID="{0A4BAFD6-07ED-4DA6-BC8A-DA901C5C7AE0}" presName="spacer" presStyleCnt="0"/>
      <dgm:spPr/>
    </dgm:pt>
    <dgm:pt modelId="{EED10118-B35A-499F-A775-295A6957374C}" type="pres">
      <dgm:prSet presAssocID="{F0615E45-E1F7-492F-AB98-18A5D95C9DB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E87461-DD5A-42C4-A22B-AC440FB03D4B}" type="pres">
      <dgm:prSet presAssocID="{98BA8CCD-DF5D-4107-9167-F2F7FDE5F613}" presName="spacer" presStyleCnt="0"/>
      <dgm:spPr/>
    </dgm:pt>
    <dgm:pt modelId="{CDAFB14F-DB43-4B1B-93CC-53B64314F809}" type="pres">
      <dgm:prSet presAssocID="{2BD96862-F6FE-409E-B795-66E5C635DA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3EF13B4-4A7E-4558-8899-95E6CB625E90}" type="presOf" srcId="{4E42C17A-F425-41A6-98F8-658B92335020}" destId="{BC6DF64A-F59B-4EAA-90AB-08BD9F58A250}" srcOrd="0" destOrd="0" presId="urn:microsoft.com/office/officeart/2005/8/layout/vList2"/>
    <dgm:cxn modelId="{AE7B95AD-AFD8-4CB4-A243-FC17025C423A}" srcId="{9A807D0E-BB2D-49A6-816E-4B3B83423B57}" destId="{9354B1FE-8C91-4456-80F9-CEA3794764EA}" srcOrd="1" destOrd="0" parTransId="{4FE59CB4-4565-4ECE-99E7-7F6C640D24D4}" sibTransId="{258F7267-8DD0-460C-8B57-600DC5984DD9}"/>
    <dgm:cxn modelId="{118BBC90-7219-46FC-9C95-1705DDA91EEE}" type="presOf" srcId="{F0615E45-E1F7-492F-AB98-18A5D95C9DB9}" destId="{EED10118-B35A-499F-A775-295A6957374C}" srcOrd="0" destOrd="0" presId="urn:microsoft.com/office/officeart/2005/8/layout/vList2"/>
    <dgm:cxn modelId="{69E57125-7747-4DA9-8A04-5D453CBC4B6B}" srcId="{9A807D0E-BB2D-49A6-816E-4B3B83423B57}" destId="{4E42C17A-F425-41A6-98F8-658B92335020}" srcOrd="0" destOrd="0" parTransId="{7DA2D562-D064-44FB-A2C6-3F05CA3F2C5E}" sibTransId="{A9A5FEA6-3BA6-4583-9802-E5B1410C01E3}"/>
    <dgm:cxn modelId="{6EE5179D-604F-45AD-8D5F-E2E81B19CCE6}" type="presOf" srcId="{9354B1FE-8C91-4456-80F9-CEA3794764EA}" destId="{4E87E1CC-3A56-4C1C-B7A0-ED20F39DE464}" srcOrd="0" destOrd="0" presId="urn:microsoft.com/office/officeart/2005/8/layout/vList2"/>
    <dgm:cxn modelId="{88A2AC48-A88A-488D-AB7D-E107C41E1AC2}" type="presOf" srcId="{9A807D0E-BB2D-49A6-816E-4B3B83423B57}" destId="{5A2B058F-0130-4382-8556-B82A0DE4037A}" srcOrd="0" destOrd="0" presId="urn:microsoft.com/office/officeart/2005/8/layout/vList2"/>
    <dgm:cxn modelId="{EDD90674-497C-4B53-863C-693F9B330D9A}" srcId="{9A807D0E-BB2D-49A6-816E-4B3B83423B57}" destId="{614363F9-3C30-4F4C-8E31-769C7E2CDA5E}" srcOrd="2" destOrd="0" parTransId="{725614A5-0841-44F5-AEE1-E193A6A47D39}" sibTransId="{0A4BAFD6-07ED-4DA6-BC8A-DA901C5C7AE0}"/>
    <dgm:cxn modelId="{0CF3B87C-6101-4344-985A-610B46AE1239}" srcId="{9A807D0E-BB2D-49A6-816E-4B3B83423B57}" destId="{F0615E45-E1F7-492F-AB98-18A5D95C9DB9}" srcOrd="3" destOrd="0" parTransId="{8075A600-B22C-4A26-9400-1879A5C711F9}" sibTransId="{98BA8CCD-DF5D-4107-9167-F2F7FDE5F613}"/>
    <dgm:cxn modelId="{EA41F0EB-505C-4B41-9268-72BBEE6EAD60}" srcId="{9A807D0E-BB2D-49A6-816E-4B3B83423B57}" destId="{2BD96862-F6FE-409E-B795-66E5C635DA01}" srcOrd="4" destOrd="0" parTransId="{FD530BBC-D2BC-41FC-9954-F1C17A31F4DB}" sibTransId="{46E12B2D-33AB-4A9A-ADDE-4D6C9B77C911}"/>
    <dgm:cxn modelId="{D6F0C5EE-7C31-44CC-AD4F-C4CBAB578882}" type="presOf" srcId="{2BD96862-F6FE-409E-B795-66E5C635DA01}" destId="{CDAFB14F-DB43-4B1B-93CC-53B64314F809}" srcOrd="0" destOrd="0" presId="urn:microsoft.com/office/officeart/2005/8/layout/vList2"/>
    <dgm:cxn modelId="{0E0768CB-2D52-4BD0-9F76-C1716997A912}" type="presOf" srcId="{614363F9-3C30-4F4C-8E31-769C7E2CDA5E}" destId="{69B83E59-C092-4B85-87E4-F9A217B815A4}" srcOrd="0" destOrd="0" presId="urn:microsoft.com/office/officeart/2005/8/layout/vList2"/>
    <dgm:cxn modelId="{AACD1116-0202-4434-AE7E-E821E1912E0D}" type="presParOf" srcId="{5A2B058F-0130-4382-8556-B82A0DE4037A}" destId="{BC6DF64A-F59B-4EAA-90AB-08BD9F58A250}" srcOrd="0" destOrd="0" presId="urn:microsoft.com/office/officeart/2005/8/layout/vList2"/>
    <dgm:cxn modelId="{C19A519F-CDAA-4318-BEA3-B82804E460EB}" type="presParOf" srcId="{5A2B058F-0130-4382-8556-B82A0DE4037A}" destId="{C4063911-9F3B-46AE-920F-B7407B3906D6}" srcOrd="1" destOrd="0" presId="urn:microsoft.com/office/officeart/2005/8/layout/vList2"/>
    <dgm:cxn modelId="{3F7F2198-DB8C-40C7-97F8-5A173F95F427}" type="presParOf" srcId="{5A2B058F-0130-4382-8556-B82A0DE4037A}" destId="{4E87E1CC-3A56-4C1C-B7A0-ED20F39DE464}" srcOrd="2" destOrd="0" presId="urn:microsoft.com/office/officeart/2005/8/layout/vList2"/>
    <dgm:cxn modelId="{294745B7-A0DC-4593-9A69-CD130349DD7B}" type="presParOf" srcId="{5A2B058F-0130-4382-8556-B82A0DE4037A}" destId="{B6A85C7F-75CE-4753-AFCC-46C79AF98C35}" srcOrd="3" destOrd="0" presId="urn:microsoft.com/office/officeart/2005/8/layout/vList2"/>
    <dgm:cxn modelId="{D8992DF7-F30C-42F2-836A-36379A153916}" type="presParOf" srcId="{5A2B058F-0130-4382-8556-B82A0DE4037A}" destId="{69B83E59-C092-4B85-87E4-F9A217B815A4}" srcOrd="4" destOrd="0" presId="urn:microsoft.com/office/officeart/2005/8/layout/vList2"/>
    <dgm:cxn modelId="{EFCDCCBD-34CA-48DB-9E4A-50C88E9FCEF6}" type="presParOf" srcId="{5A2B058F-0130-4382-8556-B82A0DE4037A}" destId="{C14EFA5C-80FA-4F47-B38E-6F0A5A090404}" srcOrd="5" destOrd="0" presId="urn:microsoft.com/office/officeart/2005/8/layout/vList2"/>
    <dgm:cxn modelId="{AA073408-F258-4E28-A9BC-CB07389C8238}" type="presParOf" srcId="{5A2B058F-0130-4382-8556-B82A0DE4037A}" destId="{EED10118-B35A-499F-A775-295A6957374C}" srcOrd="6" destOrd="0" presId="urn:microsoft.com/office/officeart/2005/8/layout/vList2"/>
    <dgm:cxn modelId="{34209A7C-751B-4679-8C40-016C2C645852}" type="presParOf" srcId="{5A2B058F-0130-4382-8556-B82A0DE4037A}" destId="{BAE87461-DD5A-42C4-A22B-AC440FB03D4B}" srcOrd="7" destOrd="0" presId="urn:microsoft.com/office/officeart/2005/8/layout/vList2"/>
    <dgm:cxn modelId="{F36062D5-6B3A-4352-84B8-E129BCE142A2}" type="presParOf" srcId="{5A2B058F-0130-4382-8556-B82A0DE4037A}" destId="{CDAFB14F-DB43-4B1B-93CC-53B64314F8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E13943-4D74-42D8-B547-21F3920337E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tr-TR"/>
        </a:p>
      </dgm:t>
    </dgm:pt>
    <dgm:pt modelId="{EFF1F130-4D89-4325-9005-7D8584B821C8}">
      <dgm:prSet/>
      <dgm:spPr/>
      <dgm:t>
        <a:bodyPr/>
        <a:lstStyle/>
        <a:p>
          <a:r>
            <a:rPr lang="tr-TR" b="1"/>
            <a:t>B.1.3. Ders kazanımlarının program çıktılarıyla uyumu</a:t>
          </a:r>
          <a:endParaRPr lang="tr-TR"/>
        </a:p>
      </dgm:t>
    </dgm:pt>
    <dgm:pt modelId="{E74BDE96-F796-42E4-AC7C-0F9EF4EFBB89}" type="parTrans" cxnId="{CB3F78F5-6E70-47E5-889A-7EB2D90C1B22}">
      <dgm:prSet/>
      <dgm:spPr/>
      <dgm:t>
        <a:bodyPr/>
        <a:lstStyle/>
        <a:p>
          <a:endParaRPr lang="tr-TR"/>
        </a:p>
      </dgm:t>
    </dgm:pt>
    <dgm:pt modelId="{76133FF5-5CF1-4FD8-8284-BAF1C2818608}" type="sibTrans" cxnId="{CB3F78F5-6E70-47E5-889A-7EB2D90C1B22}">
      <dgm:prSet/>
      <dgm:spPr/>
      <dgm:t>
        <a:bodyPr/>
        <a:lstStyle/>
        <a:p>
          <a:endParaRPr lang="tr-TR"/>
        </a:p>
      </dgm:t>
    </dgm:pt>
    <dgm:pt modelId="{954B0BDB-FA55-4F86-BE15-B98DF2B2FE79}" type="pres">
      <dgm:prSet presAssocID="{83E13943-4D74-42D8-B547-21F3920337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EA791AA-BF08-436F-B476-1C03D231E875}" type="pres">
      <dgm:prSet presAssocID="{EFF1F130-4D89-4325-9005-7D8584B821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9D1FB5-9870-4B01-941A-A7E53AB3C2A5}" type="presOf" srcId="{83E13943-4D74-42D8-B547-21F3920337EF}" destId="{954B0BDB-FA55-4F86-BE15-B98DF2B2FE79}" srcOrd="0" destOrd="0" presId="urn:microsoft.com/office/officeart/2005/8/layout/vList2"/>
    <dgm:cxn modelId="{CB3F78F5-6E70-47E5-889A-7EB2D90C1B22}" srcId="{83E13943-4D74-42D8-B547-21F3920337EF}" destId="{EFF1F130-4D89-4325-9005-7D8584B821C8}" srcOrd="0" destOrd="0" parTransId="{E74BDE96-F796-42E4-AC7C-0F9EF4EFBB89}" sibTransId="{76133FF5-5CF1-4FD8-8284-BAF1C2818608}"/>
    <dgm:cxn modelId="{A72FA5E9-0101-40E6-9913-91D84BA8B453}" type="presOf" srcId="{EFF1F130-4D89-4325-9005-7D8584B821C8}" destId="{8EA791AA-BF08-436F-B476-1C03D231E875}" srcOrd="0" destOrd="0" presId="urn:microsoft.com/office/officeart/2005/8/layout/vList2"/>
    <dgm:cxn modelId="{66243313-B0BB-4FE3-ADFE-C03820ABB2A8}" type="presParOf" srcId="{954B0BDB-FA55-4F86-BE15-B98DF2B2FE79}" destId="{8EA791AA-BF08-436F-B476-1C03D231E8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972B8-7336-471C-B1C2-C70B96458902}">
      <dsp:nvSpPr>
        <dsp:cNvPr id="0" name=""/>
        <dsp:cNvSpPr/>
      </dsp:nvSpPr>
      <dsp:spPr>
        <a:xfrm>
          <a:off x="3482" y="0"/>
          <a:ext cx="7125442" cy="973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solidFill>
                <a:schemeClr val="tx1"/>
              </a:solidFill>
              <a:latin typeface="Book Antiqua" panose="02040602050305030304" pitchFamily="18" charset="0"/>
            </a:rPr>
            <a:t>KAP (KURUMSAL AKREDİTE PROGRAMI)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solidFill>
                <a:schemeClr val="tx1"/>
              </a:solidFill>
              <a:latin typeface="Book Antiqua" panose="02040602050305030304" pitchFamily="18" charset="0"/>
            </a:rPr>
            <a:t>BİLGİLENDİRME TOPLANTISI</a:t>
          </a:r>
        </a:p>
      </dsp:txBody>
      <dsp:txXfrm>
        <a:off x="3482" y="0"/>
        <a:ext cx="7125442" cy="973894"/>
      </dsp:txXfrm>
    </dsp:sp>
    <dsp:sp modelId="{75F65DA4-892A-4B4C-BAEE-73525D0CF1D7}">
      <dsp:nvSpPr>
        <dsp:cNvPr id="0" name=""/>
        <dsp:cNvSpPr/>
      </dsp:nvSpPr>
      <dsp:spPr>
        <a:xfrm>
          <a:off x="3482" y="973894"/>
          <a:ext cx="7125442" cy="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B499-5B2A-45A0-B6E2-EE0CAA0B798F}">
      <dsp:nvSpPr>
        <dsp:cNvPr id="0" name=""/>
        <dsp:cNvSpPr/>
      </dsp:nvSpPr>
      <dsp:spPr>
        <a:xfrm>
          <a:off x="0" y="51766"/>
          <a:ext cx="10515600" cy="1350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Program çıktıları ile ders kazanımlarının eşleştirmesi,</a:t>
          </a:r>
        </a:p>
      </dsp:txBody>
      <dsp:txXfrm>
        <a:off x="65934" y="117700"/>
        <a:ext cx="10383732" cy="1218787"/>
      </dsp:txXfrm>
    </dsp:sp>
    <dsp:sp modelId="{6D90A91A-B26F-4CE5-B1E1-BA992437DD30}">
      <dsp:nvSpPr>
        <dsp:cNvPr id="0" name=""/>
        <dsp:cNvSpPr/>
      </dsp:nvSpPr>
      <dsp:spPr>
        <a:xfrm>
          <a:off x="0" y="1500341"/>
          <a:ext cx="10515600" cy="1350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Kazanımların bilişsel, duyuşsal ve devinimsel seviyeyi açıkça belirtmesi, </a:t>
          </a:r>
        </a:p>
      </dsp:txBody>
      <dsp:txXfrm>
        <a:off x="65934" y="1566275"/>
        <a:ext cx="10383732" cy="1218787"/>
      </dsp:txXfrm>
    </dsp:sp>
    <dsp:sp modelId="{D21DA21A-1BA3-4CBF-B25F-4E97C16E23EB}">
      <dsp:nvSpPr>
        <dsp:cNvPr id="0" name=""/>
        <dsp:cNvSpPr/>
      </dsp:nvSpPr>
      <dsp:spPr>
        <a:xfrm>
          <a:off x="0" y="2948916"/>
          <a:ext cx="10515600" cy="1350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Ders öğrenme kazanımlarının gerçekleştiğinin nasıl izleneceğine dair planlama yapılması,</a:t>
          </a:r>
        </a:p>
      </dsp:txBody>
      <dsp:txXfrm>
        <a:off x="65934" y="3014850"/>
        <a:ext cx="10383732" cy="12187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403B7-1956-4F4E-B10A-D965FFA16F2E}">
      <dsp:nvSpPr>
        <dsp:cNvPr id="0" name=""/>
        <dsp:cNvSpPr/>
      </dsp:nvSpPr>
      <dsp:spPr>
        <a:xfrm>
          <a:off x="0" y="147104"/>
          <a:ext cx="10515600" cy="1031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b="1" kern="1200"/>
            <a:t>B.1.4. Öğrenci iş yüküne dayalı ders tasarımı </a:t>
          </a:r>
          <a:endParaRPr lang="tr-TR" sz="4300" kern="1200"/>
        </a:p>
      </dsp:txBody>
      <dsp:txXfrm>
        <a:off x="50347" y="197451"/>
        <a:ext cx="10414906" cy="9306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B7F6B-FDB9-4E70-8239-44A970381CB6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AKTS değerlerinin  web sayfası üzerinden paylaşılması, öğrenci iş yükü takibi ile doğrulanması,</a:t>
          </a:r>
        </a:p>
      </dsp:txBody>
      <dsp:txXfrm>
        <a:off x="66025" y="114994"/>
        <a:ext cx="10383550" cy="1220470"/>
      </dsp:txXfrm>
    </dsp:sp>
    <dsp:sp modelId="{2BB44C8C-5CF6-4254-981D-6398749B6CE6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Staj ve mesleğe ait uygulamalı öğrenme fırsatları,</a:t>
          </a:r>
        </a:p>
      </dsp:txBody>
      <dsp:txXfrm>
        <a:off x="66025" y="1565434"/>
        <a:ext cx="10383550" cy="1220470"/>
      </dsp:txXfrm>
    </dsp:sp>
    <dsp:sp modelId="{F6F93AC5-1E8F-4792-8079-236C4B390D07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Öğrenci iş yüküne dayalı tasarımda uzaktan eğitimle ortaya çıkan çeşitliliklerin de göz önünde bulundurulması.</a:t>
          </a:r>
        </a:p>
      </dsp:txBody>
      <dsp:txXfrm>
        <a:off x="66025" y="3015873"/>
        <a:ext cx="10383550" cy="122047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0C99D-9CE5-4FF8-9F3A-DAF16E079044}">
      <dsp:nvSpPr>
        <dsp:cNvPr id="0" name=""/>
        <dsp:cNvSpPr/>
      </dsp:nvSpPr>
      <dsp:spPr>
        <a:xfrm>
          <a:off x="0" y="183081"/>
          <a:ext cx="10515600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b="1" kern="1200"/>
            <a:t>B.1.5. Programların izlenmesi ve güncellenmesi </a:t>
          </a:r>
          <a:endParaRPr lang="tr-TR" sz="4000" kern="1200"/>
        </a:p>
      </dsp:txBody>
      <dsp:txXfrm>
        <a:off x="46834" y="229915"/>
        <a:ext cx="10421932" cy="8657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ED63D-9F5C-4318-B7D6-174DB61B98A3}">
      <dsp:nvSpPr>
        <dsp:cNvPr id="0" name=""/>
        <dsp:cNvSpPr/>
      </dsp:nvSpPr>
      <dsp:spPr>
        <a:xfrm>
          <a:off x="0" y="55988"/>
          <a:ext cx="10515600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Program amaçlarının ve öğrenme çıktılarının izlenmesi, bu sürecin isleyişi ve sonuçlarının paydaşlarla birlikte değerlendirilmesi (Program Öz Değerlendirmeleri vb.)</a:t>
          </a:r>
        </a:p>
      </dsp:txBody>
      <dsp:txXfrm>
        <a:off x="44664" y="100652"/>
        <a:ext cx="10426272" cy="825612"/>
      </dsp:txXfrm>
    </dsp:sp>
    <dsp:sp modelId="{503B8E2A-A253-47B5-9B51-5D25AE394115}">
      <dsp:nvSpPr>
        <dsp:cNvPr id="0" name=""/>
        <dsp:cNvSpPr/>
      </dsp:nvSpPr>
      <dsp:spPr>
        <a:xfrm>
          <a:off x="0" y="1037168"/>
          <a:ext cx="10515600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Eğitim ve öğretim ile ilgili  göstergelerin periyodik izlenmesi, iyileştirilmesi. </a:t>
          </a:r>
        </a:p>
      </dsp:txBody>
      <dsp:txXfrm>
        <a:off x="44664" y="1081832"/>
        <a:ext cx="10426272" cy="825612"/>
      </dsp:txXfrm>
    </dsp:sp>
    <dsp:sp modelId="{60FA6950-6D32-4C04-B4BA-867DC76F7BB1}">
      <dsp:nvSpPr>
        <dsp:cNvPr id="0" name=""/>
        <dsp:cNvSpPr/>
      </dsp:nvSpPr>
      <dsp:spPr>
        <a:xfrm>
          <a:off x="0" y="2018349"/>
          <a:ext cx="10515600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(Her yarıyıl açılan dersler, öğrenci sayıları, başarı durumları, geri besleme sonuçları, ders     </a:t>
          </a:r>
        </a:p>
      </dsp:txBody>
      <dsp:txXfrm>
        <a:off x="44664" y="2063013"/>
        <a:ext cx="10426272" cy="825612"/>
      </dsp:txXfrm>
    </dsp:sp>
    <dsp:sp modelId="{E689E1DD-1DF2-4F2F-BA04-C1A4C03EE7F6}">
      <dsp:nvSpPr>
        <dsp:cNvPr id="0" name=""/>
        <dsp:cNvSpPr/>
      </dsp:nvSpPr>
      <dsp:spPr>
        <a:xfrm>
          <a:off x="0" y="2999529"/>
          <a:ext cx="10515600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çeşitliliği, lab uygulama, lisans/lisansüstü dengeleri, ilişik kesme sayıları/nedenleri, vb)  </a:t>
          </a:r>
        </a:p>
      </dsp:txBody>
      <dsp:txXfrm>
        <a:off x="44664" y="3044193"/>
        <a:ext cx="10426272" cy="825612"/>
      </dsp:txXfrm>
    </dsp:sp>
    <dsp:sp modelId="{E330F316-A2FB-4D6E-AA2E-ABDD01DED345}">
      <dsp:nvSpPr>
        <dsp:cNvPr id="0" name=""/>
        <dsp:cNvSpPr/>
      </dsp:nvSpPr>
      <dsp:spPr>
        <a:xfrm>
          <a:off x="0" y="3914469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800" kern="1200"/>
            <a:t>Program akreditasyonu planlanması, teşviki ve uygulanması.</a:t>
          </a:r>
        </a:p>
      </dsp:txBody>
      <dsp:txXfrm>
        <a:off x="0" y="3914469"/>
        <a:ext cx="10515600" cy="380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D40FC-B586-4129-A5C5-C3DCC1C366BF}">
      <dsp:nvSpPr>
        <dsp:cNvPr id="0" name=""/>
        <dsp:cNvSpPr/>
      </dsp:nvSpPr>
      <dsp:spPr>
        <a:xfrm>
          <a:off x="0" y="171089"/>
          <a:ext cx="1051560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b="1" kern="1200"/>
            <a:t>B.1.6. Eğitim ve öğretim süreçlerinin yönetimi </a:t>
          </a:r>
          <a:endParaRPr lang="tr-TR" sz="4100" kern="1200"/>
        </a:p>
      </dsp:txBody>
      <dsp:txXfrm>
        <a:off x="48005" y="219094"/>
        <a:ext cx="10419590" cy="8873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1433-E2E7-4A6A-888E-2D666A456DE7}">
      <dsp:nvSpPr>
        <dsp:cNvPr id="0" name=""/>
        <dsp:cNvSpPr/>
      </dsp:nvSpPr>
      <dsp:spPr>
        <a:xfrm>
          <a:off x="0" y="86822"/>
          <a:ext cx="10515600" cy="1005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Organizasyonel yapılanma (üniversite eğitim ve öğretim komisyonu, öğrenme ve öğretme merkezi, vb.), </a:t>
          </a:r>
        </a:p>
      </dsp:txBody>
      <dsp:txXfrm>
        <a:off x="49087" y="135909"/>
        <a:ext cx="10417426" cy="907369"/>
      </dsp:txXfrm>
    </dsp:sp>
    <dsp:sp modelId="{4B77C9BF-980A-4A33-A660-5BDBC0B4F61A}">
      <dsp:nvSpPr>
        <dsp:cNvPr id="0" name=""/>
        <dsp:cNvSpPr/>
      </dsp:nvSpPr>
      <dsp:spPr>
        <a:xfrm>
          <a:off x="0" y="1144205"/>
          <a:ext cx="10515600" cy="1005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Eğitim ve öğretim süreçlerinin üst yönetimin koordinasyonunda yürütülmesi, görev ve sorumlulukların tanımlanması,</a:t>
          </a:r>
        </a:p>
      </dsp:txBody>
      <dsp:txXfrm>
        <a:off x="49087" y="1193292"/>
        <a:ext cx="10417426" cy="907369"/>
      </dsp:txXfrm>
    </dsp:sp>
    <dsp:sp modelId="{72D74157-1C11-4007-B875-CF4DA1408C06}">
      <dsp:nvSpPr>
        <dsp:cNvPr id="0" name=""/>
        <dsp:cNvSpPr/>
      </dsp:nvSpPr>
      <dsp:spPr>
        <a:xfrm>
          <a:off x="0" y="2201589"/>
          <a:ext cx="10515600" cy="1005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Programlarının tasarlanması, değerlendirilmesi, güncellenmesi, ilke, esaslar ile takvim belirlenmesi, </a:t>
          </a:r>
        </a:p>
      </dsp:txBody>
      <dsp:txXfrm>
        <a:off x="49087" y="2250676"/>
        <a:ext cx="10417426" cy="907369"/>
      </dsp:txXfrm>
    </dsp:sp>
    <dsp:sp modelId="{069C55C4-7A50-417B-AB9E-D053DAF9B126}">
      <dsp:nvSpPr>
        <dsp:cNvPr id="0" name=""/>
        <dsp:cNvSpPr/>
      </dsp:nvSpPr>
      <dsp:spPr>
        <a:xfrm>
          <a:off x="0" y="3258972"/>
          <a:ext cx="10515600" cy="1005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Programlarda öğrenme kazanımı, öğretim programı (müfredat), eğitim hizmetinin verilme biçimi (örgün, uzaktan, karma, açıktan), öğretim yöntemi ve ölçme-değerlendirme uyumu ve tüm bu süreçlerin koordinasyonun üst yönetim tarafından takip edilmesi.</a:t>
          </a:r>
        </a:p>
      </dsp:txBody>
      <dsp:txXfrm>
        <a:off x="49087" y="3308059"/>
        <a:ext cx="10417426" cy="9073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EB65F-10F0-4360-A716-404866662696}">
      <dsp:nvSpPr>
        <dsp:cNvPr id="0" name=""/>
        <dsp:cNvSpPr/>
      </dsp:nvSpPr>
      <dsp:spPr>
        <a:xfrm>
          <a:off x="0" y="19548"/>
          <a:ext cx="10023762" cy="12647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/>
            <a:t>B.2. Programların Yürütülmesi </a:t>
          </a:r>
          <a:br>
            <a:rPr lang="tr-TR" sz="2300" b="1" kern="1200"/>
          </a:br>
          <a:r>
            <a:rPr lang="tr-TR" sz="2300" b="1" kern="1200"/>
            <a:t>       (Öğrenci Merkezli Öğrenme, Öğretme ve Değerlendirme) </a:t>
          </a:r>
          <a:br>
            <a:rPr lang="tr-TR" sz="2300" b="1" kern="1200"/>
          </a:br>
          <a:r>
            <a:rPr lang="tr-TR" sz="2300" b="1" kern="1200"/>
            <a:t>B.2.1. Öğretim yöntem ve teknikleri</a:t>
          </a:r>
          <a:endParaRPr lang="tr-TR" sz="2300" kern="1200"/>
        </a:p>
      </dsp:txBody>
      <dsp:txXfrm>
        <a:off x="61741" y="81289"/>
        <a:ext cx="9900280" cy="11412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42E3-66B1-46EA-BB1F-91510030277C}">
      <dsp:nvSpPr>
        <dsp:cNvPr id="0" name=""/>
        <dsp:cNvSpPr/>
      </dsp:nvSpPr>
      <dsp:spPr>
        <a:xfrm>
          <a:off x="0" y="65276"/>
          <a:ext cx="9899072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Öğrenciyi aktif hale getiren, etkileşimli, öğrenme odaklı  öğretim yöntemleri,</a:t>
          </a:r>
        </a:p>
      </dsp:txBody>
      <dsp:txXfrm>
        <a:off x="31028" y="96304"/>
        <a:ext cx="9837016" cy="573546"/>
      </dsp:txXfrm>
    </dsp:sp>
    <dsp:sp modelId="{24BCD786-88C8-48DE-AC17-17C184BE2CC2}">
      <dsp:nvSpPr>
        <dsp:cNvPr id="0" name=""/>
        <dsp:cNvSpPr/>
      </dsp:nvSpPr>
      <dsp:spPr>
        <a:xfrm>
          <a:off x="0" y="746959"/>
          <a:ext cx="9899072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Tüm eğitim türlerinde; öğrenci merkezli, yetkinlik temelli, süreç ve performans odaklı disiplinlerarası, bütünleyici, vaka/uygulama temelinde öğrenmeyi önceleyen yaklaşımlara yer verilmesi,</a:t>
          </a:r>
        </a:p>
      </dsp:txBody>
      <dsp:txXfrm>
        <a:off x="31028" y="777987"/>
        <a:ext cx="9837016" cy="573546"/>
      </dsp:txXfrm>
    </dsp:sp>
    <dsp:sp modelId="{50E324D7-719B-470C-A114-9E47BFAB3691}">
      <dsp:nvSpPr>
        <dsp:cNvPr id="0" name=""/>
        <dsp:cNvSpPr/>
      </dsp:nvSpPr>
      <dsp:spPr>
        <a:xfrm>
          <a:off x="0" y="1428641"/>
          <a:ext cx="9899072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Bilgi aktarımından çok derin öğrenmeye, öğrenci ilgi, motivasyon ve bağlılığına odaklanılması, </a:t>
          </a:r>
        </a:p>
      </dsp:txBody>
      <dsp:txXfrm>
        <a:off x="31028" y="1459669"/>
        <a:ext cx="9837016" cy="573546"/>
      </dsp:txXfrm>
    </dsp:sp>
    <dsp:sp modelId="{99641C98-1BF3-41BD-AEEE-2EBA51AD6D23}">
      <dsp:nvSpPr>
        <dsp:cNvPr id="0" name=""/>
        <dsp:cNvSpPr/>
      </dsp:nvSpPr>
      <dsp:spPr>
        <a:xfrm>
          <a:off x="0" y="2110324"/>
          <a:ext cx="9899072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Süreçlerin teknolojinin sunduğu olanaklar ve ters yüz öğrenme, proje temelli öğrenme gibi yaklaşımlarla zenginleştirilmesi,</a:t>
          </a:r>
        </a:p>
      </dsp:txBody>
      <dsp:txXfrm>
        <a:off x="31028" y="2141352"/>
        <a:ext cx="9837016" cy="573546"/>
      </dsp:txXfrm>
    </dsp:sp>
    <dsp:sp modelId="{7485E9D8-B6D5-4270-948D-A752B2500E7F}">
      <dsp:nvSpPr>
        <dsp:cNvPr id="0" name=""/>
        <dsp:cNvSpPr/>
      </dsp:nvSpPr>
      <dsp:spPr>
        <a:xfrm>
          <a:off x="0" y="2792006"/>
          <a:ext cx="9899072" cy="635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Öğrencilerinin araştırma süreçlerine katılımının  desteklenmesi,</a:t>
          </a:r>
        </a:p>
      </dsp:txBody>
      <dsp:txXfrm>
        <a:off x="31028" y="2823034"/>
        <a:ext cx="9837016" cy="5735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199B-2C19-4A9A-955B-CF7B25B7D55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/>
            <a:t>B.2.2. Ölçme ve değerlendirme </a:t>
          </a:r>
          <a:endParaRPr lang="tr-TR" sz="5500" kern="1200" dirty="0"/>
        </a:p>
      </dsp:txBody>
      <dsp:txXfrm>
        <a:off x="64397" y="67590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972B6-D23A-4B8A-B47F-C64A22034E6C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Book Antiqua" panose="02040602050305030304" pitchFamily="18" charset="0"/>
            </a:rPr>
            <a:t>LİDERLİK, YÖNETİM VE KALİTE</a:t>
          </a:r>
        </a:p>
      </dsp:txBody>
      <dsp:txXfrm rot="-5400000">
        <a:off x="3909687" y="313106"/>
        <a:ext cx="1202866" cy="1382606"/>
      </dsp:txXfrm>
    </dsp:sp>
    <dsp:sp modelId="{82B8A100-8B7C-478B-9D03-D5BA71F6B6CF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69A0F-5CD0-486A-A08E-366731F4022D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2022380" y="313106"/>
        <a:ext cx="1202866" cy="1382606"/>
      </dsp:txXfrm>
    </dsp:sp>
    <dsp:sp modelId="{64424AB8-E0AC-4EE5-B491-81534EC6AC75}">
      <dsp:nvSpPr>
        <dsp:cNvPr id="0" name=""/>
        <dsp:cNvSpPr/>
      </dsp:nvSpPr>
      <dsp:spPr>
        <a:xfrm rot="5400000">
          <a:off x="2559537" y="1726911"/>
          <a:ext cx="2008628" cy="196484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Book Antiqua" panose="02040602050305030304" pitchFamily="18" charset="0"/>
            </a:rPr>
            <a:t>EĞİTİM-ÖĞRETİM</a:t>
          </a:r>
        </a:p>
      </dsp:txBody>
      <dsp:txXfrm rot="-5400000">
        <a:off x="2905334" y="2036142"/>
        <a:ext cx="1317034" cy="1346382"/>
      </dsp:txXfrm>
    </dsp:sp>
    <dsp:sp modelId="{EB4C9365-C3B9-432C-A85D-29CBF4C7F105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52A35-F0E0-480E-A0AF-F0233BD49E0D}">
      <dsp:nvSpPr>
        <dsp:cNvPr id="0" name=""/>
        <dsp:cNvSpPr/>
      </dsp:nvSpPr>
      <dsp:spPr>
        <a:xfrm rot="5400000">
          <a:off x="4446844" y="1749445"/>
          <a:ext cx="2008628" cy="19197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Bookman Old Style" panose="02050604050505020204" pitchFamily="18" charset="0"/>
            </a:rPr>
            <a:t>TOPLUMSAL KATKI</a:t>
          </a:r>
        </a:p>
      </dsp:txBody>
      <dsp:txXfrm rot="-5400000">
        <a:off x="4804156" y="2032386"/>
        <a:ext cx="1294003" cy="1353894"/>
      </dsp:txXfrm>
    </dsp:sp>
    <dsp:sp modelId="{41D60F38-0C8C-4264-9F7A-5EC5225889D0}">
      <dsp:nvSpPr>
        <dsp:cNvPr id="0" name=""/>
        <dsp:cNvSpPr/>
      </dsp:nvSpPr>
      <dsp:spPr>
        <a:xfrm rot="5400000">
          <a:off x="3539379" y="3531445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Book Antiqua" panose="02040602050305030304" pitchFamily="18" charset="0"/>
            </a:rPr>
            <a:t>ARAŞTIRMA VE GELİŞTİRME</a:t>
          </a:r>
        </a:p>
      </dsp:txBody>
      <dsp:txXfrm rot="-5400000">
        <a:off x="3942260" y="3713895"/>
        <a:ext cx="1202866" cy="1382606"/>
      </dsp:txXfrm>
    </dsp:sp>
    <dsp:sp modelId="{61D99E14-7FF0-4FC9-9C52-271BAB705DB4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B9BEB-58D8-4B6E-BE4C-1CAB86D6F75D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98D6C-5AC0-467C-B21D-A6360D927FF4}">
      <dsp:nvSpPr>
        <dsp:cNvPr id="0" name=""/>
        <dsp:cNvSpPr/>
      </dsp:nvSpPr>
      <dsp:spPr>
        <a:xfrm>
          <a:off x="0" y="528454"/>
          <a:ext cx="96011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Öğrencilerin kendini ifade etme olanaklarının çeşitlendirilmesi, </a:t>
          </a:r>
        </a:p>
      </dsp:txBody>
      <dsp:txXfrm>
        <a:off x="18734" y="547188"/>
        <a:ext cx="9563728" cy="346292"/>
      </dsp:txXfrm>
    </dsp:sp>
    <dsp:sp modelId="{66FAD3C6-FB5D-455F-A0A9-0F51C6304A9E}">
      <dsp:nvSpPr>
        <dsp:cNvPr id="0" name=""/>
        <dsp:cNvSpPr/>
      </dsp:nvSpPr>
      <dsp:spPr>
        <a:xfrm>
          <a:off x="0" y="958294"/>
          <a:ext cx="96011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Ölçme ve değerlendirmede çoklu sınav olanakları, süreç odaklı ödev, proje, portfolyo gibi yöntemlerin kullanılması, </a:t>
          </a:r>
        </a:p>
      </dsp:txBody>
      <dsp:txXfrm>
        <a:off x="18734" y="977028"/>
        <a:ext cx="9563728" cy="346292"/>
      </dsp:txXfrm>
    </dsp:sp>
    <dsp:sp modelId="{16D3071B-C408-4147-8EAF-50D72B2D13A2}">
      <dsp:nvSpPr>
        <dsp:cNvPr id="0" name=""/>
        <dsp:cNvSpPr/>
      </dsp:nvSpPr>
      <dsp:spPr>
        <a:xfrm>
          <a:off x="0" y="1388134"/>
          <a:ext cx="96011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Ders kazanımlarına ve eğitim türlerine uygun sınav yöntemlerinin uygulanması,</a:t>
          </a:r>
        </a:p>
      </dsp:txBody>
      <dsp:txXfrm>
        <a:off x="18734" y="1406868"/>
        <a:ext cx="9563728" cy="346292"/>
      </dsp:txXfrm>
    </dsp:sp>
    <dsp:sp modelId="{CD3898BD-2E0F-43DE-ACEE-9D2510705AFD}">
      <dsp:nvSpPr>
        <dsp:cNvPr id="0" name=""/>
        <dsp:cNvSpPr/>
      </dsp:nvSpPr>
      <dsp:spPr>
        <a:xfrm>
          <a:off x="0" y="1817974"/>
          <a:ext cx="96011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Sınav uygulama ve güvenliği mekanizmalarının bulunması,</a:t>
          </a:r>
        </a:p>
      </dsp:txBody>
      <dsp:txXfrm>
        <a:off x="18734" y="1836708"/>
        <a:ext cx="9563728" cy="346292"/>
      </dsp:txXfrm>
    </dsp:sp>
    <dsp:sp modelId="{F5CED7D9-3BA9-44B9-96BE-74E012445A6E}">
      <dsp:nvSpPr>
        <dsp:cNvPr id="0" name=""/>
        <dsp:cNvSpPr/>
      </dsp:nvSpPr>
      <dsp:spPr>
        <a:xfrm>
          <a:off x="0" y="2247814"/>
          <a:ext cx="96011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Ölçme ve değerlendirme uygulamalarının zaman ve kişiler arasında tutarlılığı ve güvenirliğinin sağlanması,</a:t>
          </a:r>
        </a:p>
      </dsp:txBody>
      <dsp:txXfrm>
        <a:off x="18734" y="2266548"/>
        <a:ext cx="9563728" cy="346292"/>
      </dsp:txXfrm>
    </dsp:sp>
    <dsp:sp modelId="{964A5809-781D-42D4-A865-BB7368AAACB1}">
      <dsp:nvSpPr>
        <dsp:cNvPr id="0" name=""/>
        <dsp:cNvSpPr/>
      </dsp:nvSpPr>
      <dsp:spPr>
        <a:xfrm>
          <a:off x="0" y="2677654"/>
          <a:ext cx="960119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Ölçme değerlendirme yaklaşımlarının öğrenci-öğretim elemanı geri bildirimine dayalı biçimde iyileştirilmesi,</a:t>
          </a:r>
        </a:p>
      </dsp:txBody>
      <dsp:txXfrm>
        <a:off x="18734" y="2696388"/>
        <a:ext cx="9563728" cy="3462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8627A-1AEB-4E98-AB74-93F2A3E51687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/>
            <a:t>B.2.3. Öğrenci kabulü, önceki öğrenmenin tanınması ve kredilendirilmesi</a:t>
          </a:r>
          <a:endParaRPr lang="tr-TR" sz="3300" kern="1200"/>
        </a:p>
      </dsp:txBody>
      <dsp:txXfrm>
        <a:off x="64083" y="70494"/>
        <a:ext cx="10387434" cy="11845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656D-6E28-44A2-BAEF-AB4D5CC24AF2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Öğrenci kabulüne ilişkin ilke ve kuralların tanımlanması</a:t>
          </a:r>
        </a:p>
      </dsp:txBody>
      <dsp:txXfrm>
        <a:off x="48481" y="129892"/>
        <a:ext cx="10418638" cy="896166"/>
      </dsp:txXfrm>
    </dsp:sp>
    <dsp:sp modelId="{51DD6DB0-F068-46D4-BC21-C1B8C12F2A9A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Diploma, sertifika gibi belge taleplerinin titizlikle takip edilmesi, </a:t>
          </a:r>
        </a:p>
      </dsp:txBody>
      <dsp:txXfrm>
        <a:off x="48481" y="1195021"/>
        <a:ext cx="10418638" cy="896166"/>
      </dsp:txXfrm>
    </dsp:sp>
    <dsp:sp modelId="{5F80510B-5917-4204-9FFC-9E38A6FB9C4A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Önceki öğrenmenin tanınması ve kredilendirilmesi,</a:t>
          </a:r>
        </a:p>
      </dsp:txBody>
      <dsp:txXfrm>
        <a:off x="48481" y="2260150"/>
        <a:ext cx="10418638" cy="896166"/>
      </dsp:txXfrm>
    </dsp:sp>
    <dsp:sp modelId="{CC2A0E80-866D-403C-9D3C-A0FC9B082BB5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Uluslararasılaşma hareketlilik destekleri, öğrenciyi teşvik, kolaylaştırıcı önlemler ve hareketlilikte kredi kaybı olmaması,</a:t>
          </a:r>
        </a:p>
      </dsp:txBody>
      <dsp:txXfrm>
        <a:off x="48481" y="3325278"/>
        <a:ext cx="10418638" cy="8961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6406-795E-4CE0-AFD7-60E10AB0FBE2}">
      <dsp:nvSpPr>
        <dsp:cNvPr id="0" name=""/>
        <dsp:cNvSpPr/>
      </dsp:nvSpPr>
      <dsp:spPr>
        <a:xfrm>
          <a:off x="0" y="232196"/>
          <a:ext cx="10065325" cy="8394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kern="1200"/>
            <a:t>B.2.4. Yeterliliklerin sertifikalandırılması ve diploma </a:t>
          </a:r>
          <a:endParaRPr lang="tr-TR" sz="3500" kern="1200"/>
        </a:p>
      </dsp:txBody>
      <dsp:txXfrm>
        <a:off x="40980" y="273176"/>
        <a:ext cx="9983365" cy="75751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EB66-88E9-4D25-AF53-C44492F54D82}">
      <dsp:nvSpPr>
        <dsp:cNvPr id="0" name=""/>
        <dsp:cNvSpPr/>
      </dsp:nvSpPr>
      <dsp:spPr>
        <a:xfrm>
          <a:off x="0" y="568089"/>
          <a:ext cx="10515600" cy="155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Yeterliliklerin onayı, mezuniyet koşulları, mezuniyet karar süreçlerinin açık, anlaşılır olması, </a:t>
          </a:r>
        </a:p>
      </dsp:txBody>
      <dsp:txXfrm>
        <a:off x="75734" y="643823"/>
        <a:ext cx="10364132" cy="1399952"/>
      </dsp:txXfrm>
    </dsp:sp>
    <dsp:sp modelId="{55BCF31B-7F6B-4E74-BC61-7CA06060C277}">
      <dsp:nvSpPr>
        <dsp:cNvPr id="0" name=""/>
        <dsp:cNvSpPr/>
      </dsp:nvSpPr>
      <dsp:spPr>
        <a:xfrm>
          <a:off x="0" y="2231829"/>
          <a:ext cx="10515600" cy="155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Sertifikalandırma ve diploma işlemlerinin tanımlı sürece uygun olarak yürütülmesi.</a:t>
          </a:r>
        </a:p>
      </dsp:txBody>
      <dsp:txXfrm>
        <a:off x="75734" y="2307563"/>
        <a:ext cx="10364132" cy="13999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4D0A3-F100-478A-9682-7559F77A43E6}">
      <dsp:nvSpPr>
        <dsp:cNvPr id="0" name=""/>
        <dsp:cNvSpPr/>
      </dsp:nvSpPr>
      <dsp:spPr>
        <a:xfrm>
          <a:off x="0" y="0"/>
          <a:ext cx="10259289" cy="1264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 dirty="0"/>
            <a:t>B.3. Öğrenme Kaynakları ve Akademik Destek Hizmetleri</a:t>
          </a:r>
          <a:br>
            <a:rPr lang="tr-TR" sz="2300" b="1" kern="1200" dirty="0"/>
          </a:br>
          <a:r>
            <a:rPr lang="tr-TR" sz="2300" b="1" kern="1200" dirty="0"/>
            <a:t>B.3.1. Öğrenme ortam ve kaynakları </a:t>
          </a:r>
          <a:br>
            <a:rPr lang="tr-TR" sz="2300" b="1" kern="1200" dirty="0"/>
          </a:br>
          <a:endParaRPr lang="tr-TR" sz="2300" kern="1200" dirty="0"/>
        </a:p>
      </dsp:txBody>
      <dsp:txXfrm>
        <a:off x="61741" y="61741"/>
        <a:ext cx="10135807" cy="114128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60342-88BF-42DE-8777-9B371455A525}">
      <dsp:nvSpPr>
        <dsp:cNvPr id="0" name=""/>
        <dsp:cNvSpPr/>
      </dsp:nvSpPr>
      <dsp:spPr>
        <a:xfrm>
          <a:off x="0" y="285094"/>
          <a:ext cx="9968345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Laboratuvar, kütüphane, stüdyo; ders kitapları, çevrimiçi kitaplar/videolar vb. kaynakların erişilebilir olması,</a:t>
          </a:r>
        </a:p>
      </dsp:txBody>
      <dsp:txXfrm>
        <a:off x="34954" y="320048"/>
        <a:ext cx="9898437" cy="646132"/>
      </dsp:txXfrm>
    </dsp:sp>
    <dsp:sp modelId="{0B42F245-764C-486C-A120-9E305ADAA982}">
      <dsp:nvSpPr>
        <dsp:cNvPr id="0" name=""/>
        <dsp:cNvSpPr/>
      </dsp:nvSpPr>
      <dsp:spPr>
        <a:xfrm>
          <a:off x="0" y="1052974"/>
          <a:ext cx="9968345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Öğrenme ortamı ve kaynaklarının kullanımının izlenmesi (Anketler vb.),</a:t>
          </a:r>
        </a:p>
      </dsp:txBody>
      <dsp:txXfrm>
        <a:off x="34954" y="1087928"/>
        <a:ext cx="9898437" cy="646132"/>
      </dsp:txXfrm>
    </dsp:sp>
    <dsp:sp modelId="{BD243AB1-3D01-4A69-9041-38E4E916A8BD}">
      <dsp:nvSpPr>
        <dsp:cNvPr id="0" name=""/>
        <dsp:cNvSpPr/>
      </dsp:nvSpPr>
      <dsp:spPr>
        <a:xfrm>
          <a:off x="0" y="1820854"/>
          <a:ext cx="9968345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Kurumda eğitim-öğretim ihtiyaçlarına tümüyle cevap verebilen, kullanıcı dostu, ergonomik, eş zamanlı ve eş zamansız öğrenme, hizmetiçi eğitim olanaklarına sahip bir öğrenme yönetim sistemi bulunması,</a:t>
          </a:r>
        </a:p>
      </dsp:txBody>
      <dsp:txXfrm>
        <a:off x="34954" y="1855808"/>
        <a:ext cx="9898437" cy="646132"/>
      </dsp:txXfrm>
    </dsp:sp>
    <dsp:sp modelId="{D3C77B57-1353-43E4-B8C0-3AF8859772DA}">
      <dsp:nvSpPr>
        <dsp:cNvPr id="0" name=""/>
        <dsp:cNvSpPr/>
      </dsp:nvSpPr>
      <dsp:spPr>
        <a:xfrm>
          <a:off x="0" y="2588734"/>
          <a:ext cx="9968345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/>
            <a:t>Öğrenme kaynaklarının öğrenci-öğrenci, öğrenci-öğretim elemanı ve öğrenci-materyal etkileşimini geliştirmeye yöneltilmesi,</a:t>
          </a:r>
        </a:p>
      </dsp:txBody>
      <dsp:txXfrm>
        <a:off x="34954" y="2623688"/>
        <a:ext cx="9898437" cy="6461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8BA2-2C97-49E1-9ACC-04E90DAED43B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 dirty="0"/>
            <a:t>B.3.2. Akademik destek hizmetleri </a:t>
          </a:r>
          <a:endParaRPr lang="tr-TR" sz="5500" kern="1200" dirty="0"/>
        </a:p>
      </dsp:txBody>
      <dsp:txXfrm>
        <a:off x="64397" y="67590"/>
        <a:ext cx="10386806" cy="11903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45450-F066-4F20-9325-1826E505A52F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Öğrencinin akademik gelişimini takip eden  bir danışman öğretim üyesi bulunması,</a:t>
          </a:r>
        </a:p>
      </dsp:txBody>
      <dsp:txXfrm>
        <a:off x="66025" y="114994"/>
        <a:ext cx="10383550" cy="1220470"/>
      </dsp:txXfrm>
    </dsp:sp>
    <dsp:sp modelId="{B4DFD8D6-C7D7-40D6-ADD8-2B9186F37976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Danışmanlık sisteminin öğrenci portfolyosu gibi yöntemlerle takip edilmesi,</a:t>
          </a:r>
        </a:p>
      </dsp:txBody>
      <dsp:txXfrm>
        <a:off x="66025" y="1565434"/>
        <a:ext cx="10383550" cy="1220470"/>
      </dsp:txXfrm>
    </dsp:sp>
    <dsp:sp modelId="{382355EB-8DFD-40E8-91EF-059A9D0A06CC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/>
            <a:t>Psikolojik danışmanlık ve kariyer merkezi hizmetleri.</a:t>
          </a:r>
        </a:p>
      </dsp:txBody>
      <dsp:txXfrm>
        <a:off x="66025" y="3015873"/>
        <a:ext cx="10383550" cy="122047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A5480-7FE8-4FE3-BFBA-6ADFC62F6B4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/>
            <a:t>B.3.3. Tesis ve altyapılar 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972B8-7336-471C-B1C2-C70B96458902}">
      <dsp:nvSpPr>
        <dsp:cNvPr id="0" name=""/>
        <dsp:cNvSpPr/>
      </dsp:nvSpPr>
      <dsp:spPr>
        <a:xfrm>
          <a:off x="3482" y="0"/>
          <a:ext cx="7125442" cy="97389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Book Antiqua" panose="02040602050305030304" pitchFamily="18" charset="0"/>
            </a:rPr>
            <a:t>KAP (KURUMSAL AKREDİTE PROGRAMI)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>
              <a:latin typeface="Book Antiqua" panose="02040602050305030304" pitchFamily="18" charset="0"/>
            </a:rPr>
            <a:t>BİLGİLENDİRME TOPLANTISI</a:t>
          </a:r>
        </a:p>
      </dsp:txBody>
      <dsp:txXfrm>
        <a:off x="3482" y="0"/>
        <a:ext cx="7125442" cy="973894"/>
      </dsp:txXfrm>
    </dsp:sp>
    <dsp:sp modelId="{75F65DA4-892A-4B4C-BAEE-73525D0CF1D7}">
      <dsp:nvSpPr>
        <dsp:cNvPr id="0" name=""/>
        <dsp:cNvSpPr/>
      </dsp:nvSpPr>
      <dsp:spPr>
        <a:xfrm>
          <a:off x="3482" y="973894"/>
          <a:ext cx="7125442" cy="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A2D03-8AF8-4B4A-99B8-9A53669C59FA}">
      <dsp:nvSpPr>
        <dsp:cNvPr id="0" name=""/>
        <dsp:cNvSpPr/>
      </dsp:nvSpPr>
      <dsp:spPr>
        <a:xfrm>
          <a:off x="0" y="482768"/>
          <a:ext cx="10515600" cy="164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Tesis ve altyapılar (yemekhane, yurt, teknoloji donanımlı çalışma alanları; sağlık, ulaşım, bilişim hizmetleri, uzaktan eğitim altyapısı) erişilebilir şekilde öğrencilerin kullanımına sunulması, </a:t>
          </a:r>
        </a:p>
      </dsp:txBody>
      <dsp:txXfrm>
        <a:off x="80532" y="563300"/>
        <a:ext cx="10354536" cy="1488636"/>
      </dsp:txXfrm>
    </dsp:sp>
    <dsp:sp modelId="{8B792CA8-03E4-461D-A85A-C91577BA69CB}">
      <dsp:nvSpPr>
        <dsp:cNvPr id="0" name=""/>
        <dsp:cNvSpPr/>
      </dsp:nvSpPr>
      <dsp:spPr>
        <a:xfrm>
          <a:off x="0" y="2218869"/>
          <a:ext cx="10515600" cy="164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/>
            <a:t>Tesis ve altyapıların kullanımının irdelenmesi,</a:t>
          </a:r>
        </a:p>
      </dsp:txBody>
      <dsp:txXfrm>
        <a:off x="80532" y="2299401"/>
        <a:ext cx="10354536" cy="148863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FD994-B06A-47EB-90DB-EE512B01A878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b="1" kern="1200"/>
            <a:t>B.3.4. Dezavantajlı gruplar </a:t>
          </a:r>
          <a:endParaRPr lang="tr-TR" sz="5500" kern="1200"/>
        </a:p>
      </dsp:txBody>
      <dsp:txXfrm>
        <a:off x="64397" y="67590"/>
        <a:ext cx="10386806" cy="119038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8DEC6-7343-48E0-9392-E424472596DC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Dezavantajlı, kırılgan ve az temsil edilen grupların (engelli, yoksul, azınlık, göçmen vb.) eğitim olanaklarına erişiminin sağlanması, </a:t>
          </a:r>
        </a:p>
      </dsp:txBody>
      <dsp:txXfrm>
        <a:off x="48547" y="127216"/>
        <a:ext cx="10418506" cy="897406"/>
      </dsp:txXfrm>
    </dsp:sp>
    <dsp:sp modelId="{2C1737C3-573D-4F81-B116-634FB4AA78A7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Uzaktan eğitim alt yapısının bu grupların ihtiyacı dikkate alınarak oluşturulması, </a:t>
          </a:r>
        </a:p>
      </dsp:txBody>
      <dsp:txXfrm>
        <a:off x="48547" y="1193716"/>
        <a:ext cx="10418506" cy="897406"/>
      </dsp:txXfrm>
    </dsp:sp>
    <dsp:sp modelId="{F028AF99-CFCF-4626-860E-CA7B1CA487F8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Üniversite yerleşkesinde ihtiyaçlar doğrultusunda engelsiz üniversite uygulamalarının bulunması,</a:t>
          </a:r>
        </a:p>
      </dsp:txBody>
      <dsp:txXfrm>
        <a:off x="48547" y="2260216"/>
        <a:ext cx="10418506" cy="897406"/>
      </dsp:txXfrm>
    </dsp:sp>
    <dsp:sp modelId="{8FB49D6D-41AD-4D04-A041-583568FF3DE1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Bu grupların eğitim olanaklarına erişiminin izlenmesi ve geri bildirimler doğrultusunda iyileştirilmesi.</a:t>
          </a:r>
        </a:p>
      </dsp:txBody>
      <dsp:txXfrm>
        <a:off x="48547" y="3326716"/>
        <a:ext cx="10418506" cy="89740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89858-D3BC-4365-998D-F21AB4BE2D78}">
      <dsp:nvSpPr>
        <dsp:cNvPr id="0" name=""/>
        <dsp:cNvSpPr/>
      </dsp:nvSpPr>
      <dsp:spPr>
        <a:xfrm>
          <a:off x="0" y="99134"/>
          <a:ext cx="10515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b="1" kern="1200"/>
            <a:t>B.3.5. Sosyal, kültürel, sportif faaliyetler </a:t>
          </a:r>
          <a:endParaRPr lang="tr-TR" sz="4700" kern="1200"/>
        </a:p>
      </dsp:txBody>
      <dsp:txXfrm>
        <a:off x="55030" y="154164"/>
        <a:ext cx="10405540" cy="10172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3A355-02AB-4AC5-BAE5-8295EF9BBBEE}">
      <dsp:nvSpPr>
        <dsp:cNvPr id="0" name=""/>
        <dsp:cNvSpPr/>
      </dsp:nvSpPr>
      <dsp:spPr>
        <a:xfrm>
          <a:off x="0" y="568089"/>
          <a:ext cx="10515600" cy="155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Öğrenci toplulukları, etkinlikleri, sosyal, kültürel ve sportif faaliyetlerine yönelik destek verilmesi,</a:t>
          </a:r>
        </a:p>
      </dsp:txBody>
      <dsp:txXfrm>
        <a:off x="75734" y="643823"/>
        <a:ext cx="10364132" cy="1399952"/>
      </dsp:txXfrm>
    </dsp:sp>
    <dsp:sp modelId="{A6E2B562-60CD-4FE8-9A32-BAFA66C1B9CC}">
      <dsp:nvSpPr>
        <dsp:cNvPr id="0" name=""/>
        <dsp:cNvSpPr/>
      </dsp:nvSpPr>
      <dsp:spPr>
        <a:xfrm>
          <a:off x="0" y="2231829"/>
          <a:ext cx="10515600" cy="15514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/>
            <a:t>Ayrıca sosyal, kültürel, sportif faaliyetleri yürüten ve yöneten idari örgütlenmenin mevcut olması.</a:t>
          </a:r>
        </a:p>
      </dsp:txBody>
      <dsp:txXfrm>
        <a:off x="75734" y="2307563"/>
        <a:ext cx="10364132" cy="139995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E621C-BB2A-4D95-A99A-54534C5D3977}">
      <dsp:nvSpPr>
        <dsp:cNvPr id="0" name=""/>
        <dsp:cNvSpPr/>
      </dsp:nvSpPr>
      <dsp:spPr>
        <a:xfrm>
          <a:off x="0" y="6411"/>
          <a:ext cx="10515600" cy="13127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b="1" kern="1200" dirty="0"/>
            <a:t>B.4. Öğretim Kadrosu</a:t>
          </a:r>
          <a:br>
            <a:rPr lang="tr-TR" sz="3300" b="1" kern="1200" dirty="0"/>
          </a:br>
          <a:r>
            <a:rPr lang="tr-TR" sz="3300" b="1" kern="1200" dirty="0"/>
            <a:t>B.4.1. Atama, yükseltme ve görevlendirme kriterleri  </a:t>
          </a:r>
          <a:endParaRPr lang="tr-TR" sz="3300" kern="1200" dirty="0"/>
        </a:p>
      </dsp:txBody>
      <dsp:txXfrm>
        <a:off x="64083" y="70494"/>
        <a:ext cx="10387434" cy="11845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C093E-7EEC-48B2-AE9F-518FE79351E9}">
      <dsp:nvSpPr>
        <dsp:cNvPr id="0" name=""/>
        <dsp:cNvSpPr/>
      </dsp:nvSpPr>
      <dsp:spPr>
        <a:xfrm>
          <a:off x="0" y="861218"/>
          <a:ext cx="10515600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Öğretim elemanı atama, yükseltme ve görevlendirme süreç ve kriterlerinin belirlenmesi,</a:t>
          </a:r>
        </a:p>
      </dsp:txBody>
      <dsp:txXfrm>
        <a:off x="23417" y="884635"/>
        <a:ext cx="10468766" cy="432866"/>
      </dsp:txXfrm>
    </dsp:sp>
    <dsp:sp modelId="{F3E44F6D-A0E6-4957-BFAF-82561798E69F}">
      <dsp:nvSpPr>
        <dsp:cNvPr id="0" name=""/>
        <dsp:cNvSpPr/>
      </dsp:nvSpPr>
      <dsp:spPr>
        <a:xfrm>
          <a:off x="0" y="1398519"/>
          <a:ext cx="10515600" cy="4797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Kriterlerin akademik liyakati gözetip, fırsat eşitliğini sağlayacak nitelikte olması, </a:t>
          </a:r>
        </a:p>
      </dsp:txBody>
      <dsp:txXfrm>
        <a:off x="23417" y="1421936"/>
        <a:ext cx="10468766" cy="432866"/>
      </dsp:txXfrm>
    </dsp:sp>
    <dsp:sp modelId="{F5E82F2D-FFD9-4636-B957-5A916190557C}">
      <dsp:nvSpPr>
        <dsp:cNvPr id="0" name=""/>
        <dsp:cNvSpPr/>
      </dsp:nvSpPr>
      <dsp:spPr>
        <a:xfrm>
          <a:off x="0" y="1935819"/>
          <a:ext cx="10515600" cy="4797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Öğretim elemanı ders yükü ve dağılım dengesinin şeffaf olarak paylaşılması, </a:t>
          </a:r>
        </a:p>
      </dsp:txBody>
      <dsp:txXfrm>
        <a:off x="23417" y="1959236"/>
        <a:ext cx="10468766" cy="432866"/>
      </dsp:txXfrm>
    </dsp:sp>
    <dsp:sp modelId="{F47E9D79-B3A6-4CCA-B90F-FBFF359810D0}">
      <dsp:nvSpPr>
        <dsp:cNvPr id="0" name=""/>
        <dsp:cNvSpPr/>
      </dsp:nvSpPr>
      <dsp:spPr>
        <a:xfrm>
          <a:off x="0" y="2473119"/>
          <a:ext cx="10515600" cy="4797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Kurumun öğretim üyesinden beklentisinin bireylerce bilinmesi, </a:t>
          </a:r>
        </a:p>
      </dsp:txBody>
      <dsp:txXfrm>
        <a:off x="23417" y="2496536"/>
        <a:ext cx="10468766" cy="432866"/>
      </dsp:txXfrm>
    </dsp:sp>
    <dsp:sp modelId="{C8AFD685-6BAD-4D3A-869E-E99C0048099F}">
      <dsp:nvSpPr>
        <dsp:cNvPr id="0" name=""/>
        <dsp:cNvSpPr/>
      </dsp:nvSpPr>
      <dsp:spPr>
        <a:xfrm>
          <a:off x="0" y="3010419"/>
          <a:ext cx="10515600" cy="4797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Kadrolu olmayan öğretim elemanı seçimi ve yarıyıl sonunda performanslarının değerlendirilmesi.</a:t>
          </a:r>
        </a:p>
      </dsp:txBody>
      <dsp:txXfrm>
        <a:off x="23417" y="3033836"/>
        <a:ext cx="10468766" cy="43286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6CF64-3FCC-48B9-BEAE-931ED1CE2829}">
      <dsp:nvSpPr>
        <dsp:cNvPr id="0" name=""/>
        <dsp:cNvSpPr/>
      </dsp:nvSpPr>
      <dsp:spPr>
        <a:xfrm>
          <a:off x="0" y="75149"/>
          <a:ext cx="10515600" cy="11752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b="1" kern="1200"/>
            <a:t>B.4.2. Öğretim yetkinlikleri ve gelişimi </a:t>
          </a:r>
          <a:endParaRPr lang="tr-TR" sz="4900" kern="1200"/>
        </a:p>
      </dsp:txBody>
      <dsp:txXfrm>
        <a:off x="57372" y="132521"/>
        <a:ext cx="10400856" cy="106052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46567-52E9-4823-BBFD-C2E336BDB38F}">
      <dsp:nvSpPr>
        <dsp:cNvPr id="0" name=""/>
        <dsp:cNvSpPr/>
      </dsp:nvSpPr>
      <dsp:spPr>
        <a:xfrm>
          <a:off x="0" y="41544"/>
          <a:ext cx="10515600" cy="1374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Tüm öğretim elemanlarının etkileşimli-aktif ders verme yöntemlerini ve uzaktan eğitim süreçlerini öğrenmeleri ve kullanmaları için sistematik «Eğiticilerin Eğitimi» etkinlikleri </a:t>
          </a:r>
        </a:p>
      </dsp:txBody>
      <dsp:txXfrm>
        <a:off x="67110" y="108654"/>
        <a:ext cx="10381380" cy="1240530"/>
      </dsp:txXfrm>
    </dsp:sp>
    <dsp:sp modelId="{FE7ADDA9-F822-4623-AAC0-5251F370D536}">
      <dsp:nvSpPr>
        <dsp:cNvPr id="0" name=""/>
        <dsp:cNvSpPr/>
      </dsp:nvSpPr>
      <dsp:spPr>
        <a:xfrm>
          <a:off x="0" y="1488294"/>
          <a:ext cx="10515600" cy="137475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Öğretim elemanlarının pedagojik ve teknolojik yeterliliklerinin artırılması, </a:t>
          </a:r>
        </a:p>
      </dsp:txBody>
      <dsp:txXfrm>
        <a:off x="67110" y="1555404"/>
        <a:ext cx="10381380" cy="1240530"/>
      </dsp:txXfrm>
    </dsp:sp>
    <dsp:sp modelId="{AB00A1D5-9887-4292-A4D6-B14588C09CBD}">
      <dsp:nvSpPr>
        <dsp:cNvPr id="0" name=""/>
        <dsp:cNvSpPr/>
      </dsp:nvSpPr>
      <dsp:spPr>
        <a:xfrm>
          <a:off x="0" y="2935044"/>
          <a:ext cx="10515600" cy="13747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Öğretim yetkinliği geliştirme performansının değerlendirilmesi,</a:t>
          </a:r>
        </a:p>
      </dsp:txBody>
      <dsp:txXfrm>
        <a:off x="67110" y="3002154"/>
        <a:ext cx="10381380" cy="124053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5912-935D-4FF0-B140-0D0F65113F79}">
      <dsp:nvSpPr>
        <dsp:cNvPr id="0" name=""/>
        <dsp:cNvSpPr/>
      </dsp:nvSpPr>
      <dsp:spPr>
        <a:xfrm>
          <a:off x="0" y="15453"/>
          <a:ext cx="9954489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/>
            <a:t>B.4.3. Eğitim faaliyetlerine yönelik teşvik ve ödüllendirme </a:t>
          </a:r>
          <a:endParaRPr lang="tr-TR" sz="3200" kern="1200"/>
        </a:p>
      </dsp:txBody>
      <dsp:txXfrm>
        <a:off x="62141" y="77594"/>
        <a:ext cx="9830207" cy="1148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B2CF1-D24C-41EC-B89B-1D5ABF54620E}">
      <dsp:nvSpPr>
        <dsp:cNvPr id="0" name=""/>
        <dsp:cNvSpPr/>
      </dsp:nvSpPr>
      <dsp:spPr>
        <a:xfrm>
          <a:off x="1267149" y="470507"/>
          <a:ext cx="898987" cy="8989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EC5E8-4D71-46A5-A0CA-3E598275EDF8}">
      <dsp:nvSpPr>
        <dsp:cNvPr id="0" name=""/>
        <dsp:cNvSpPr/>
      </dsp:nvSpPr>
      <dsp:spPr>
        <a:xfrm>
          <a:off x="717768" y="1694614"/>
          <a:ext cx="1997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Book Antiqua" panose="02040602050305030304" pitchFamily="18" charset="0"/>
            </a:rPr>
            <a:t>LİDERLİK, YÖNETİM VE KALİTE</a:t>
          </a:r>
        </a:p>
      </dsp:txBody>
      <dsp:txXfrm>
        <a:off x="717768" y="1694614"/>
        <a:ext cx="1997750" cy="765000"/>
      </dsp:txXfrm>
    </dsp:sp>
    <dsp:sp modelId="{E6F17533-4EE0-4460-AF56-4CFC4CB2E766}">
      <dsp:nvSpPr>
        <dsp:cNvPr id="0" name=""/>
        <dsp:cNvSpPr/>
      </dsp:nvSpPr>
      <dsp:spPr>
        <a:xfrm>
          <a:off x="3614506" y="470507"/>
          <a:ext cx="898987" cy="8989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7C920-635C-489F-B2DC-9CD2F33D4085}">
      <dsp:nvSpPr>
        <dsp:cNvPr id="0" name=""/>
        <dsp:cNvSpPr/>
      </dsp:nvSpPr>
      <dsp:spPr>
        <a:xfrm>
          <a:off x="3065125" y="1694614"/>
          <a:ext cx="1997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Book Antiqua" panose="02040602050305030304" pitchFamily="18" charset="0"/>
            </a:rPr>
            <a:t>EĞİTİM-ÖĞRETİM</a:t>
          </a:r>
        </a:p>
      </dsp:txBody>
      <dsp:txXfrm>
        <a:off x="3065125" y="1694614"/>
        <a:ext cx="1997750" cy="765000"/>
      </dsp:txXfrm>
    </dsp:sp>
    <dsp:sp modelId="{94D8D6AA-B64A-440F-9466-B7432A135B1B}">
      <dsp:nvSpPr>
        <dsp:cNvPr id="0" name=""/>
        <dsp:cNvSpPr/>
      </dsp:nvSpPr>
      <dsp:spPr>
        <a:xfrm>
          <a:off x="5961862" y="470507"/>
          <a:ext cx="898987" cy="89898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84C5-FA88-4E4F-A2A0-2D7DB9CF1930}">
      <dsp:nvSpPr>
        <dsp:cNvPr id="0" name=""/>
        <dsp:cNvSpPr/>
      </dsp:nvSpPr>
      <dsp:spPr>
        <a:xfrm>
          <a:off x="5412481" y="1694614"/>
          <a:ext cx="1997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Book Antiqua" panose="02040602050305030304" pitchFamily="18" charset="0"/>
            </a:rPr>
            <a:t>ARAŞTIRMA VE GELİŞTİRME</a:t>
          </a:r>
        </a:p>
      </dsp:txBody>
      <dsp:txXfrm>
        <a:off x="5412481" y="1694614"/>
        <a:ext cx="1997750" cy="765000"/>
      </dsp:txXfrm>
    </dsp:sp>
    <dsp:sp modelId="{4E529402-B2A6-4338-808B-4813D9EBAA3C}">
      <dsp:nvSpPr>
        <dsp:cNvPr id="0" name=""/>
        <dsp:cNvSpPr/>
      </dsp:nvSpPr>
      <dsp:spPr>
        <a:xfrm>
          <a:off x="3614506" y="2217953"/>
          <a:ext cx="898987" cy="89898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32784-3AF6-47E9-BDD5-B6628B42D343}">
      <dsp:nvSpPr>
        <dsp:cNvPr id="0" name=""/>
        <dsp:cNvSpPr/>
      </dsp:nvSpPr>
      <dsp:spPr>
        <a:xfrm>
          <a:off x="3065125" y="3442004"/>
          <a:ext cx="1997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latin typeface="Book Antiqua" panose="02040602050305030304" pitchFamily="18" charset="0"/>
            </a:rPr>
            <a:t>TOPLUMSAL KATKI</a:t>
          </a:r>
        </a:p>
      </dsp:txBody>
      <dsp:txXfrm>
        <a:off x="3065125" y="3442004"/>
        <a:ext cx="1997750" cy="7650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E4F5-864D-4766-94D6-5DBA0B9DCF25}">
      <dsp:nvSpPr>
        <dsp:cNvPr id="0" name=""/>
        <dsp:cNvSpPr/>
      </dsp:nvSpPr>
      <dsp:spPr>
        <a:xfrm>
          <a:off x="0" y="31329"/>
          <a:ext cx="10515600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/>
            <a:t>Öğretim elemanları için “Yaratıcı/Yenilikçi Eğitim Fonu”; yarışma ve rekabeti arttırmak üzere “İyi Eğitim Ödülü” gibi teşvik uygulamalarının varlığı, </a:t>
          </a:r>
        </a:p>
      </dsp:txBody>
      <dsp:txXfrm>
        <a:off x="102007" y="133336"/>
        <a:ext cx="10311586" cy="1885605"/>
      </dsp:txXfrm>
    </dsp:sp>
    <dsp:sp modelId="{F5A297E2-5BD1-4664-907F-213C21BBE67D}">
      <dsp:nvSpPr>
        <dsp:cNvPr id="0" name=""/>
        <dsp:cNvSpPr/>
      </dsp:nvSpPr>
      <dsp:spPr>
        <a:xfrm>
          <a:off x="0" y="2230389"/>
          <a:ext cx="10515600" cy="208961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/>
            <a:t>Eğitim ve öğretimi önceliklendirmek üzere yükseltme kriterlerinde </a:t>
          </a:r>
          <a:r>
            <a:rPr lang="tr-TR" sz="3800" b="1" kern="1200"/>
            <a:t>yaratıcı eğitim </a:t>
          </a:r>
          <a:r>
            <a:rPr lang="tr-TR" sz="3800" kern="1200"/>
            <a:t>faaliyetlerine yer verilmesi. </a:t>
          </a:r>
        </a:p>
      </dsp:txBody>
      <dsp:txXfrm>
        <a:off x="102007" y="2332396"/>
        <a:ext cx="10311586" cy="1885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DADE6-9B83-4BFB-BCB4-CC677A60B333}">
      <dsp:nvSpPr>
        <dsp:cNvPr id="0" name=""/>
        <dsp:cNvSpPr/>
      </dsp:nvSpPr>
      <dsp:spPr>
        <a:xfrm>
          <a:off x="0" y="3974"/>
          <a:ext cx="10515600" cy="104832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B.1. Program Tasarımı, Değerlendirmesi ve Güncellenmesi</a:t>
          </a:r>
          <a:b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B.1.1. Programların tasarımı ve onayı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5" y="55149"/>
        <a:ext cx="10413250" cy="945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FD576-CD19-4646-93DB-15295D13B3CA}">
      <dsp:nvSpPr>
        <dsp:cNvPr id="0" name=""/>
        <dsp:cNvSpPr/>
      </dsp:nvSpPr>
      <dsp:spPr>
        <a:xfrm>
          <a:off x="0" y="30410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05A4A-7ABA-402B-A32B-7D7050C37B13}">
      <dsp:nvSpPr>
        <dsp:cNvPr id="0" name=""/>
        <dsp:cNvSpPr/>
      </dsp:nvSpPr>
      <dsp:spPr>
        <a:xfrm>
          <a:off x="548187" y="126983"/>
          <a:ext cx="7674622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Programların amaçları ve öğrenme çıktılarının (kazanımları) oluşturulması,</a:t>
          </a:r>
        </a:p>
      </dsp:txBody>
      <dsp:txXfrm>
        <a:off x="565480" y="144276"/>
        <a:ext cx="7640036" cy="319654"/>
      </dsp:txXfrm>
    </dsp:sp>
    <dsp:sp modelId="{31FF072C-3EBA-4356-BF65-B9E30120256F}">
      <dsp:nvSpPr>
        <dsp:cNvPr id="0" name=""/>
        <dsp:cNvSpPr/>
      </dsp:nvSpPr>
      <dsp:spPr>
        <a:xfrm>
          <a:off x="0" y="84842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1151-D227-4A2E-90E0-E0C487A547F3}">
      <dsp:nvSpPr>
        <dsp:cNvPr id="0" name=""/>
        <dsp:cNvSpPr/>
      </dsp:nvSpPr>
      <dsp:spPr>
        <a:xfrm>
          <a:off x="548187" y="671303"/>
          <a:ext cx="7674622" cy="354240"/>
        </a:xfrm>
        <a:prstGeom prst="roundRect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TYYÇ ile uyum,</a:t>
          </a:r>
        </a:p>
      </dsp:txBody>
      <dsp:txXfrm>
        <a:off x="565480" y="688596"/>
        <a:ext cx="7640036" cy="319654"/>
      </dsp:txXfrm>
    </dsp:sp>
    <dsp:sp modelId="{06B75D9B-5501-42DA-9422-A01C4D817F68}">
      <dsp:nvSpPr>
        <dsp:cNvPr id="0" name=""/>
        <dsp:cNvSpPr/>
      </dsp:nvSpPr>
      <dsp:spPr>
        <a:xfrm>
          <a:off x="0" y="139274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F8134-EE3D-41FA-A532-450B169A1DE1}">
      <dsp:nvSpPr>
        <dsp:cNvPr id="0" name=""/>
        <dsp:cNvSpPr/>
      </dsp:nvSpPr>
      <dsp:spPr>
        <a:xfrm>
          <a:off x="548187" y="1215623"/>
          <a:ext cx="7674622" cy="35424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Ders bilgi paketlerinin  UÇEP’ e göre hazırlanması,</a:t>
          </a:r>
        </a:p>
      </dsp:txBody>
      <dsp:txXfrm>
        <a:off x="565480" y="1232916"/>
        <a:ext cx="7640036" cy="319654"/>
      </dsp:txXfrm>
    </dsp:sp>
    <dsp:sp modelId="{A11FFA2E-DA7E-43DB-AC85-DE03D56848C4}">
      <dsp:nvSpPr>
        <dsp:cNvPr id="0" name=""/>
        <dsp:cNvSpPr/>
      </dsp:nvSpPr>
      <dsp:spPr>
        <a:xfrm>
          <a:off x="0" y="193706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166BC-BC68-431B-8C4C-1481DACD97EC}">
      <dsp:nvSpPr>
        <dsp:cNvPr id="0" name=""/>
        <dsp:cNvSpPr/>
      </dsp:nvSpPr>
      <dsp:spPr>
        <a:xfrm>
          <a:off x="548187" y="1759943"/>
          <a:ext cx="7674622" cy="354240"/>
        </a:xfrm>
        <a:prstGeom prst="roundRect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Kazanımların bilişsel,  duyuşsal   ve  devinimsel seviyesinin açıkça belirtilmesi, </a:t>
          </a:r>
        </a:p>
      </dsp:txBody>
      <dsp:txXfrm>
        <a:off x="565480" y="1777236"/>
        <a:ext cx="7640036" cy="319654"/>
      </dsp:txXfrm>
    </dsp:sp>
    <dsp:sp modelId="{748B40B5-2D53-4380-8326-7CCF27EEF542}">
      <dsp:nvSpPr>
        <dsp:cNvPr id="0" name=""/>
        <dsp:cNvSpPr/>
      </dsp:nvSpPr>
      <dsp:spPr>
        <a:xfrm>
          <a:off x="0" y="248138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3B6B1-F31F-4582-A8C8-F0A6DCE55194}">
      <dsp:nvSpPr>
        <dsp:cNvPr id="0" name=""/>
        <dsp:cNvSpPr/>
      </dsp:nvSpPr>
      <dsp:spPr>
        <a:xfrm>
          <a:off x="548187" y="2304263"/>
          <a:ext cx="7674622" cy="3542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 çıktılarının nasıl izleneceğine dair planlama,</a:t>
          </a:r>
        </a:p>
      </dsp:txBody>
      <dsp:txXfrm>
        <a:off x="565480" y="2321556"/>
        <a:ext cx="7640036" cy="319654"/>
      </dsp:txXfrm>
    </dsp:sp>
    <dsp:sp modelId="{AEBEB062-009E-4A2A-BE3E-EEDC2C0D8EF9}">
      <dsp:nvSpPr>
        <dsp:cNvPr id="0" name=""/>
        <dsp:cNvSpPr/>
      </dsp:nvSpPr>
      <dsp:spPr>
        <a:xfrm>
          <a:off x="0" y="302570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22A97-C286-445A-A6F0-4CAAEAB77E5C}">
      <dsp:nvSpPr>
        <dsp:cNvPr id="0" name=""/>
        <dsp:cNvSpPr/>
      </dsp:nvSpPr>
      <dsp:spPr>
        <a:xfrm>
          <a:off x="548187" y="2848583"/>
          <a:ext cx="7674622" cy="354240"/>
        </a:xfrm>
        <a:prstGeom prst="roundRect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Öğrenme çıktılarının yapılandırılmasında bölüm bazında ilke ve kurallar bulunması,</a:t>
          </a:r>
        </a:p>
      </dsp:txBody>
      <dsp:txXfrm>
        <a:off x="565480" y="2865876"/>
        <a:ext cx="7640036" cy="319654"/>
      </dsp:txXfrm>
    </dsp:sp>
    <dsp:sp modelId="{7BFA17A3-5DE3-4D5D-847B-7C63CD3D5CCF}">
      <dsp:nvSpPr>
        <dsp:cNvPr id="0" name=""/>
        <dsp:cNvSpPr/>
      </dsp:nvSpPr>
      <dsp:spPr>
        <a:xfrm>
          <a:off x="0" y="357002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75278-9248-4AF7-AC83-2531F76554FF}">
      <dsp:nvSpPr>
        <dsp:cNvPr id="0" name=""/>
        <dsp:cNvSpPr/>
      </dsp:nvSpPr>
      <dsp:spPr>
        <a:xfrm>
          <a:off x="548187" y="3392903"/>
          <a:ext cx="7674622" cy="35424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Program düzeyinde yeterliliklerin hangi eylemlerle kazandırılabileceğinin belirlenmesi,</a:t>
          </a:r>
        </a:p>
      </dsp:txBody>
      <dsp:txXfrm>
        <a:off x="565480" y="3410196"/>
        <a:ext cx="7640036" cy="319654"/>
      </dsp:txXfrm>
    </dsp:sp>
    <dsp:sp modelId="{49164BB4-D2AD-4445-AB4A-261E63693F8F}">
      <dsp:nvSpPr>
        <dsp:cNvPr id="0" name=""/>
        <dsp:cNvSpPr/>
      </dsp:nvSpPr>
      <dsp:spPr>
        <a:xfrm>
          <a:off x="0" y="411434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68CDF-C584-408D-8CD6-0CDFA528B201}">
      <dsp:nvSpPr>
        <dsp:cNvPr id="0" name=""/>
        <dsp:cNvSpPr/>
      </dsp:nvSpPr>
      <dsp:spPr>
        <a:xfrm>
          <a:off x="548187" y="3937223"/>
          <a:ext cx="7674622" cy="354240"/>
        </a:xfrm>
        <a:prstGeom prst="roundRect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Alan farklılıklarına göre yeterliliklerin hangi eğitim türlerinde kazandırılabileceğinin tanımlanması, </a:t>
          </a:r>
        </a:p>
      </dsp:txBody>
      <dsp:txXfrm>
        <a:off x="565480" y="3954516"/>
        <a:ext cx="7640036" cy="319654"/>
      </dsp:txXfrm>
    </dsp:sp>
    <dsp:sp modelId="{61C502C8-027D-479D-917F-6E29E6A95CC1}">
      <dsp:nvSpPr>
        <dsp:cNvPr id="0" name=""/>
        <dsp:cNvSpPr/>
      </dsp:nvSpPr>
      <dsp:spPr>
        <a:xfrm>
          <a:off x="0" y="4658663"/>
          <a:ext cx="10963747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CA0FD-6D21-49A7-904B-1A73A53A80F1}">
      <dsp:nvSpPr>
        <dsp:cNvPr id="0" name=""/>
        <dsp:cNvSpPr/>
      </dsp:nvSpPr>
      <dsp:spPr>
        <a:xfrm>
          <a:off x="548187" y="4481543"/>
          <a:ext cx="7674622" cy="3542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082" tIns="0" rIns="2900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Programların tasarımında, fiziksel ve teknolojik olanakların dikkate alınması (erişim, sosyal mesafe… vb.)</a:t>
          </a:r>
        </a:p>
      </dsp:txBody>
      <dsp:txXfrm>
        <a:off x="565480" y="4498836"/>
        <a:ext cx="7640036" cy="3196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A5235-D452-4BAB-B163-F2F23589430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CBA0A-09B0-4F69-B9E6-82799638C737}">
      <dsp:nvSpPr>
        <dsp:cNvPr id="0" name=""/>
        <dsp:cNvSpPr/>
      </dsp:nvSpPr>
      <dsp:spPr>
        <a:xfrm>
          <a:off x="0" y="0"/>
          <a:ext cx="10515600" cy="1049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/>
            <a:t>B.1.2. Programın ders dağılım dengesi </a:t>
          </a:r>
          <a:endParaRPr lang="tr-TR" sz="4800" kern="1200"/>
        </a:p>
      </dsp:txBody>
      <dsp:txXfrm>
        <a:off x="0" y="0"/>
        <a:ext cx="10515600" cy="1049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F64A-F59B-4EAA-90AB-08BD9F58A250}">
      <dsp:nvSpPr>
        <dsp:cNvPr id="0" name=""/>
        <dsp:cNvSpPr/>
      </dsp:nvSpPr>
      <dsp:spPr>
        <a:xfrm>
          <a:off x="0" y="15677"/>
          <a:ext cx="10515600" cy="83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Programın ders dağılımına ilişkin ilke, kural ve yöntemler,</a:t>
          </a:r>
        </a:p>
      </dsp:txBody>
      <dsp:txXfrm>
        <a:off x="40724" y="56401"/>
        <a:ext cx="10434152" cy="752780"/>
      </dsp:txXfrm>
    </dsp:sp>
    <dsp:sp modelId="{4E87E1CC-3A56-4C1C-B7A0-ED20F39DE464}">
      <dsp:nvSpPr>
        <dsp:cNvPr id="0" name=""/>
        <dsp:cNvSpPr/>
      </dsp:nvSpPr>
      <dsp:spPr>
        <a:xfrm>
          <a:off x="0" y="910385"/>
          <a:ext cx="10515600" cy="83422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Müfredatta zorunlu-seçmeli ders, alan dışı ders dengesinin gözetilmesi, </a:t>
          </a:r>
        </a:p>
      </dsp:txBody>
      <dsp:txXfrm>
        <a:off x="40724" y="951109"/>
        <a:ext cx="10434152" cy="752780"/>
      </dsp:txXfrm>
    </dsp:sp>
    <dsp:sp modelId="{69B83E59-C092-4B85-87E4-F9A217B815A4}">
      <dsp:nvSpPr>
        <dsp:cNvPr id="0" name=""/>
        <dsp:cNvSpPr/>
      </dsp:nvSpPr>
      <dsp:spPr>
        <a:xfrm>
          <a:off x="0" y="1805093"/>
          <a:ext cx="10515600" cy="83422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Kültürel ve farklı disiplinleri tanıma imkânı verilmesi, </a:t>
          </a:r>
        </a:p>
      </dsp:txBody>
      <dsp:txXfrm>
        <a:off x="40724" y="1845817"/>
        <a:ext cx="10434152" cy="752780"/>
      </dsp:txXfrm>
    </dsp:sp>
    <dsp:sp modelId="{EED10118-B35A-499F-A775-295A6957374C}">
      <dsp:nvSpPr>
        <dsp:cNvPr id="0" name=""/>
        <dsp:cNvSpPr/>
      </dsp:nvSpPr>
      <dsp:spPr>
        <a:xfrm>
          <a:off x="0" y="2699802"/>
          <a:ext cx="10515600" cy="83422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Derslerin öğrencinin akademik olmayan etkinliklere de zaman ayırabileceği şekilde düzenlenmesi, </a:t>
          </a:r>
        </a:p>
      </dsp:txBody>
      <dsp:txXfrm>
        <a:off x="40724" y="2740526"/>
        <a:ext cx="10434152" cy="752780"/>
      </dsp:txXfrm>
    </dsp:sp>
    <dsp:sp modelId="{CDAFB14F-DB43-4B1B-93CC-53B64314F809}">
      <dsp:nvSpPr>
        <dsp:cNvPr id="0" name=""/>
        <dsp:cNvSpPr/>
      </dsp:nvSpPr>
      <dsp:spPr>
        <a:xfrm>
          <a:off x="0" y="3594510"/>
          <a:ext cx="10515600" cy="8342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Ders bilgi paketlerinin amaca uygunluğu ve işlerliğinin izlenmesi.</a:t>
          </a:r>
        </a:p>
      </dsp:txBody>
      <dsp:txXfrm>
        <a:off x="40724" y="3635234"/>
        <a:ext cx="10434152" cy="7527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791AA-BF08-436F-B476-1C03D231E875}">
      <dsp:nvSpPr>
        <dsp:cNvPr id="0" name=""/>
        <dsp:cNvSpPr/>
      </dsp:nvSpPr>
      <dsp:spPr>
        <a:xfrm>
          <a:off x="0" y="243044"/>
          <a:ext cx="1051560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b="1" kern="1200"/>
            <a:t>B.1.3. Ders kazanımlarının program çıktılarıyla uyumu</a:t>
          </a:r>
          <a:endParaRPr lang="tr-TR" sz="3500" kern="1200"/>
        </a:p>
      </dsp:txBody>
      <dsp:txXfrm>
        <a:off x="40980" y="284024"/>
        <a:ext cx="10433640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38170F-85A6-4C6D-A6F8-CDE69488F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0C32B6-25E9-4E4C-A7AB-E9B609277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F2F9EE-887E-4ED2-9ECB-E38AF562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2C0106-208E-45DF-BB74-BE73EEA0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3A10EF-2316-4993-A2AE-F3AC3CCB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4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275D3A-00D1-43D0-B2D5-4C4DB8AD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35FDD03-44D2-4ED2-8935-9DE0CC3E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4C9CE2-9524-4E65-9DC8-50A2F830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107326-0F2E-4537-92CF-BFF46B90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A248AD-8ACC-4698-BE54-E2AC1220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67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0B7A425-4A7C-414D-B923-CB8C210A7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BEBAA2-D8C5-4F8B-B334-5B1258105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5BABAA-6C55-4AFE-BC98-7560ECB7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9F12C4-DF80-43BE-98A4-4D88DAB0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CE1CF9-F502-4B42-88A7-F5B88AEB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25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638EDE-75E6-4FF3-B63C-02B8A035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FC414E-2457-4855-86BE-39F06EDF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8CD91F-91BA-4283-BAB2-5B90E69C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CE7223-A86B-4DE4-BCD4-6623ABB9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AC053A-5552-4762-A250-4FF0D2F9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68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E56E24-B46C-4FFA-9D0B-7F248824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3E231B-BE6F-4677-9E47-EF6E3D5D7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B23564-D692-487A-B755-8029C58D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A03EC1-58FE-4BE2-90F8-DA9D2E12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EDF70F-1D5B-438B-A8CA-D6A93878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9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AF35AF-49F7-407C-AC95-4AC637308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FAF24A-E30B-4511-98AF-C8A3BC6D4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5E4914-8F35-40A2-8FD8-73B058160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3929AE-5BAA-4F9D-B817-AE782D3B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3236A64-9B13-4612-A4BB-364C532D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CDEFC07-EA30-455F-98C7-20CBBBCB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36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95A3CF-F213-4FF5-9D4E-F6B76C92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F0691E3-3E5E-491E-A020-D80342AA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3D790F-63D8-452B-8CA2-2DE5A5A53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7618919-97BE-48FD-A627-0EB15A1E9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A93023-CE2F-4636-9DC2-AC818718E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334398-1F24-4E4D-A3C1-63A0E328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1AB83DB-39B4-4293-9FB7-D66A47B1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99C57D-E2C0-44E7-AA58-BD12F168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76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319F8B-346A-4723-A2A6-9571944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553CEDA-5F52-4437-871F-6154075C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6611700-D369-41E4-AF09-35BAD7C1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6EB5E4-DFF3-45A1-B49E-4693E26B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38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363C9-50EE-4B90-9F7A-71BBEB61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7D8EB25-288E-4602-AB67-14D46CFA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5DFED8D-52AF-446B-8263-840CD6B3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1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3FD759-17B7-483A-944B-C11A3782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ED54BD-0A15-4E63-A656-126A2822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2BA1D0-4BBF-450C-B8F9-A750D45FC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0C9138-8F41-4324-9F4C-480142A7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9E96A50-F886-47CB-B2A1-15DECDCC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1E95BF-4397-496C-9A48-545D415B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8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B9B9E6-ECBF-4731-8868-1A324E2D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3A5E12F8-32CE-4A1C-B78A-E0009BB7C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37B9E6F-0544-497A-B81E-90F0B9F5E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4A5DC7C-1406-4255-A6F0-8F16C738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DAEE398-1F4E-47F3-A5AB-3564DE51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471B5B-233C-456C-A8D7-C33839CE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14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C969761-C016-4C17-8379-EA071D03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DB1D1B-5FBA-429A-9A95-263EB5940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36CE97-DD51-444D-BDD1-8D6DE4E8F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6225-11CB-4A35-9D03-49AFBB71A7B2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72BB70-A5C7-4B09-8E0C-D04F84275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3BBB5B-9FFE-4CB4-8C88-3A0167E2A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E4F4-35E2-4611-89F4-E8062334B0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95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9EB6DAF-7F8C-4901-86F1-42F60C90B00E}"/>
              </a:ext>
            </a:extLst>
          </p:cNvPr>
          <p:cNvGraphicFramePr/>
          <p:nvPr/>
        </p:nvGraphicFramePr>
        <p:xfrm>
          <a:off x="2528272" y="310896"/>
          <a:ext cx="7132408" cy="97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306DEC8F-66A8-4E6F-9F89-DAFCC219F4DB}"/>
              </a:ext>
            </a:extLst>
          </p:cNvPr>
          <p:cNvGraphicFramePr/>
          <p:nvPr/>
        </p:nvGraphicFramePr>
        <p:xfrm>
          <a:off x="-951807" y="13818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Resim 13">
            <a:extLst>
              <a:ext uri="{FF2B5EF4-FFF2-40B4-BE49-F238E27FC236}">
                <a16:creationId xmlns:a16="http://schemas.microsoft.com/office/drawing/2014/main" id="{C048AC60-2413-4586-81F8-29449F331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96" y="1273161"/>
            <a:ext cx="2987432" cy="29325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20713D-4A21-4725-8C29-C1BCA9DD763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/>
          <a:stretch/>
        </p:blipFill>
        <p:spPr>
          <a:xfrm>
            <a:off x="7057480" y="4205694"/>
            <a:ext cx="2071829" cy="20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DD69869F-DFC5-48F5-9EE9-804A64B1C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34193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26EF2BD7-9FB7-4348-A491-2AEBD8319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368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663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078ACEAB-4B3D-4644-B313-2AECEE88E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779214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1C5E82FD-D683-4D52-8937-D79D6EDE2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5909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758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203073A5-14F8-4D9F-AC0B-37DA60FAB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23414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F6102168-1064-45A1-B4AD-110BB5C24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7206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6416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056747DA-7BDA-4B67-84E1-4E3F7793B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5583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E2E4C0F-08F1-4A0A-9303-909E67844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491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6808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637A9E8-753E-4CF7-940C-C3515DAD4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937127"/>
              </p:ext>
            </p:extLst>
          </p:nvPr>
        </p:nvGraphicFramePr>
        <p:xfrm>
          <a:off x="1295401" y="471993"/>
          <a:ext cx="10023762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BBC6E66-801C-4179-A7C4-B08FC897F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859682"/>
              </p:ext>
            </p:extLst>
          </p:nvPr>
        </p:nvGraphicFramePr>
        <p:xfrm>
          <a:off x="1295401" y="2382982"/>
          <a:ext cx="9899072" cy="349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7794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20528838-02EF-42B8-ADD5-F2CAAC08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95779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1E453954-1511-4871-AC8A-5C2242BC2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260143"/>
              </p:ext>
            </p:extLst>
          </p:nvPr>
        </p:nvGraphicFramePr>
        <p:xfrm>
          <a:off x="1295401" y="2285999"/>
          <a:ext cx="9601196" cy="358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701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3127FD67-58E6-459E-88D6-25FFA1C2A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85134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EB666250-51BC-488B-89AB-D7976C742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578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2288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D6D42E88-5BBA-4D04-97EE-F6C11FBAA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226929"/>
              </p:ext>
            </p:extLst>
          </p:nvPr>
        </p:nvGraphicFramePr>
        <p:xfrm>
          <a:off x="1170272" y="521758"/>
          <a:ext cx="10065325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5035DE8E-E55B-48B3-9D73-CC0EFB47C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031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3513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DDAF2134-DB88-4C8E-A695-DC0E16817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594477"/>
              </p:ext>
            </p:extLst>
          </p:nvPr>
        </p:nvGraphicFramePr>
        <p:xfrm>
          <a:off x="1295401" y="982132"/>
          <a:ext cx="10259289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D5DCCE89-9D1E-4ECA-AFF3-A86A9DC26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924449"/>
              </p:ext>
            </p:extLst>
          </p:nvPr>
        </p:nvGraphicFramePr>
        <p:xfrm>
          <a:off x="1295400" y="2285999"/>
          <a:ext cx="9968345" cy="358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5242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944D38BB-6495-4A4F-8A51-81CA21C6A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48113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0A6954F-2EE6-49AC-8257-A42F342F4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17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402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03120" y="310896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9EB6DAF-7F8C-4901-86F1-42F60C90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175989"/>
              </p:ext>
            </p:extLst>
          </p:nvPr>
        </p:nvGraphicFramePr>
        <p:xfrm>
          <a:off x="2528272" y="310896"/>
          <a:ext cx="7132408" cy="973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306DEC8F-66A8-4E6F-9F89-DAFCC21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407697"/>
              </p:ext>
            </p:extLst>
          </p:nvPr>
        </p:nvGraphicFramePr>
        <p:xfrm>
          <a:off x="1532680" y="13456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Resim 13">
            <a:extLst>
              <a:ext uri="{FF2B5EF4-FFF2-40B4-BE49-F238E27FC236}">
                <a16:creationId xmlns:a16="http://schemas.microsoft.com/office/drawing/2014/main" id="{C048AC60-2413-4586-81F8-29449F331E8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32" y="183651"/>
            <a:ext cx="1847132" cy="181318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20713D-4A21-4725-8C29-C1BCA9DD763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/>
          <a:stretch/>
        </p:blipFill>
        <p:spPr>
          <a:xfrm>
            <a:off x="10145502" y="4617684"/>
            <a:ext cx="1750778" cy="1728575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8DD723EB-6258-422F-A0B7-7F65E29D98D9}"/>
              </a:ext>
            </a:extLst>
          </p:cNvPr>
          <p:cNvGrpSpPr/>
          <p:nvPr/>
        </p:nvGrpSpPr>
        <p:grpSpPr>
          <a:xfrm>
            <a:off x="2276370" y="5311538"/>
            <a:ext cx="7212070" cy="1034721"/>
            <a:chOff x="3482" y="-644893"/>
            <a:chExt cx="7212070" cy="103472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2C21BC15-6E47-46B4-AAD9-ED0570C563D8}"/>
                </a:ext>
              </a:extLst>
            </p:cNvPr>
            <p:cNvSpPr/>
            <p:nvPr/>
          </p:nvSpPr>
          <p:spPr>
            <a:xfrm>
              <a:off x="90110" y="-584066"/>
              <a:ext cx="7125442" cy="97389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1C7ECCB7-D548-4956-90CB-83F38DDA34F3}"/>
                </a:ext>
              </a:extLst>
            </p:cNvPr>
            <p:cNvSpPr txBox="1"/>
            <p:nvPr/>
          </p:nvSpPr>
          <p:spPr>
            <a:xfrm>
              <a:off x="3482" y="-644893"/>
              <a:ext cx="7125442" cy="9738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400" kern="1200" dirty="0">
                  <a:latin typeface="Book Antiqua" panose="02040602050305030304" pitchFamily="18" charset="0"/>
                </a:rPr>
                <a:t>EĞİTİM-ÖĞRETİM SÜREÇLERİ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79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4E5D5AC9-75FD-4573-99C5-727A79F01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25309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6BFB76E8-08FB-41D6-8EE5-62DACCF75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8999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622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3A930722-5BAC-498A-B8FF-242BE8E9CE11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431AA16-36D1-4FDA-8199-F2EE3609E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691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5368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945DB97-6CDD-4C6E-A2B2-7BD8F1C5F53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FA378D30-6C42-4D55-BAFE-9AB0ACBBF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566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0129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60F8C6C7-50BC-4406-B956-D7677B815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19892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80FC66A-CAD3-4D28-92D2-2A4EE2E73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6794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2394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4F4366AC-D70D-4940-96DE-D0062D7D8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65335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AEA366D3-B4C9-409F-B40F-7DFF090A8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8392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8616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053DF717-FC0C-4949-A341-9DA97D9C44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905393"/>
              </p:ext>
            </p:extLst>
          </p:nvPr>
        </p:nvGraphicFramePr>
        <p:xfrm>
          <a:off x="1118755" y="521758"/>
          <a:ext cx="9954489" cy="130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BB6F311-2F18-4F09-A2E8-BBC5F67D7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789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01194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3E3CA-B194-44CE-BA47-A45F1F1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https://qr.cumhuriyet.edu.tr/4ekmks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002EECD-1A19-4FA6-950A-610AC3361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36" y="1854501"/>
            <a:ext cx="4003727" cy="4351338"/>
          </a:xfrm>
        </p:spPr>
      </p:pic>
    </p:spTree>
    <p:extLst>
      <p:ext uri="{BB962C8B-B14F-4D97-AF65-F5344CB8AC3E}">
        <p14:creationId xmlns:p14="http://schemas.microsoft.com/office/powerpoint/2010/main" val="415118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roup 11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98" name="Oval 12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3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0" name="Group 15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2" name="Oval 19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6F2CF129-8D3F-408E-BFF7-61181AC17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90" y="709301"/>
            <a:ext cx="2150840" cy="2113201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88622D-5F30-4AB2-93A1-DF512729D7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"/>
          <a:stretch/>
        </p:blipFill>
        <p:spPr>
          <a:xfrm>
            <a:off x="1137455" y="3904608"/>
            <a:ext cx="1924953" cy="1895767"/>
          </a:xfrm>
          <a:prstGeom prst="rect">
            <a:avLst/>
          </a:prstGeom>
        </p:spPr>
      </p:pic>
      <p:grpSp>
        <p:nvGrpSpPr>
          <p:cNvPr id="28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4" name="İçerik Yer Tutucusu 2"/>
          <p:cNvSpPr>
            <a:spLocks noGrp="1"/>
          </p:cNvSpPr>
          <p:nvPr>
            <p:ph idx="1"/>
          </p:nvPr>
        </p:nvSpPr>
        <p:spPr>
          <a:xfrm>
            <a:off x="6477270" y="941462"/>
            <a:ext cx="5364201" cy="48273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TOPLANTIYA KATILIMINIZ İÇİN TEŞEKKÜR EDERİZ.</a:t>
            </a: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tr-T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KALİTE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376798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A3E3CA-B194-44CE-BA47-A45F1F1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https://qr.cumhuriyet.edu.tr/4ekmks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2002EECD-1A19-4FA6-950A-610AC3361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36" y="1854501"/>
            <a:ext cx="4003727" cy="4351338"/>
          </a:xfrm>
        </p:spPr>
      </p:pic>
    </p:spTree>
    <p:extLst>
      <p:ext uri="{BB962C8B-B14F-4D97-AF65-F5344CB8AC3E}">
        <p14:creationId xmlns:p14="http://schemas.microsoft.com/office/powerpoint/2010/main" val="178740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98B75A-2163-4286-BD91-7C7F2B0C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A568457-97DE-4E29-A475-BD4CB6419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 b="2857"/>
          <a:stretch/>
        </p:blipFill>
        <p:spPr>
          <a:xfrm>
            <a:off x="2411206" y="139535"/>
            <a:ext cx="7825323" cy="6578930"/>
          </a:xfrm>
        </p:spPr>
      </p:pic>
    </p:spTree>
    <p:extLst>
      <p:ext uri="{BB962C8B-B14F-4D97-AF65-F5344CB8AC3E}">
        <p14:creationId xmlns:p14="http://schemas.microsoft.com/office/powerpoint/2010/main" val="114435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19" y="0"/>
            <a:ext cx="11978182" cy="61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KİDR Sürüm 3.0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791" y="2172833"/>
            <a:ext cx="8826995" cy="33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1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74875" y="1589601"/>
            <a:ext cx="8962930" cy="200026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EĞİTİM-ÖĞRETİM </a:t>
            </a:r>
            <a:r>
              <a:rPr lang="tr-TR" sz="4600" dirty="0">
                <a:solidFill>
                  <a:schemeClr val="bg1"/>
                </a:solidFill>
                <a:latin typeface="Bookman Old Style" panose="02050604050505020204" pitchFamily="18" charset="0"/>
              </a:rPr>
              <a:t>SÜREÇLERİ</a:t>
            </a:r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4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93" y="643467"/>
            <a:ext cx="2674190" cy="2624667"/>
          </a:xfrm>
          <a:prstGeom prst="rect">
            <a:avLst/>
          </a:prstGeom>
        </p:spPr>
      </p:pic>
      <p:sp>
        <p:nvSpPr>
          <p:cNvPr id="42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9" y="3589866"/>
            <a:ext cx="2776028" cy="26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4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D88569A3-4FA6-4E3A-9A8B-FEFBE7CFC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318608"/>
              </p:ext>
            </p:extLst>
          </p:nvPr>
        </p:nvGraphicFramePr>
        <p:xfrm>
          <a:off x="838200" y="365125"/>
          <a:ext cx="10515600" cy="105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92DE0846-8CFA-4ABF-B2CA-CE25DCD9D3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527499"/>
              </p:ext>
            </p:extLst>
          </p:nvPr>
        </p:nvGraphicFramePr>
        <p:xfrm>
          <a:off x="669956" y="1575302"/>
          <a:ext cx="10963747" cy="508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08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0FD58D0-89BB-4433-8CF1-DE99FE97D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479454"/>
              </p:ext>
            </p:extLst>
          </p:nvPr>
        </p:nvGraphicFramePr>
        <p:xfrm>
          <a:off x="838200" y="365125"/>
          <a:ext cx="10515600" cy="104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D7FD7DC1-5C10-4F18-BE12-E1ECEE295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52336"/>
              </p:ext>
            </p:extLst>
          </p:nvPr>
        </p:nvGraphicFramePr>
        <p:xfrm>
          <a:off x="838200" y="1732547"/>
          <a:ext cx="10515600" cy="44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248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1065</Words>
  <Application>Microsoft Office PowerPoint</Application>
  <PresentationFormat>Geniş ekran</PresentationFormat>
  <Paragraphs>114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Bookman Old Style</vt:lpstr>
      <vt:lpstr>Calibri</vt:lpstr>
      <vt:lpstr>Calibri Light</vt:lpstr>
      <vt:lpstr>Times New Roman</vt:lpstr>
      <vt:lpstr>Office Teması</vt:lpstr>
      <vt:lpstr> </vt:lpstr>
      <vt:lpstr> </vt:lpstr>
      <vt:lpstr>https://qr.cumhuriyet.edu.tr/4ekmks</vt:lpstr>
      <vt:lpstr>PowerPoint Sunusu</vt:lpstr>
      <vt:lpstr>PowerPoint Sunusu</vt:lpstr>
      <vt:lpstr>KİDR Sürüm 3.0</vt:lpstr>
      <vt:lpstr>EĞİTİM-ÖĞRETİM SÜREÇLERİ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https://qr.cumhuriyet.edu.tr/4ekmks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ÖĞRETİM SÜREÇLERİ</dc:title>
  <dc:creator>Windows Kullanıcısı</dc:creator>
  <cp:lastModifiedBy>casper</cp:lastModifiedBy>
  <cp:revision>33</cp:revision>
  <dcterms:created xsi:type="dcterms:W3CDTF">2022-02-12T18:38:36Z</dcterms:created>
  <dcterms:modified xsi:type="dcterms:W3CDTF">2022-02-15T10:41:30Z</dcterms:modified>
</cp:coreProperties>
</file>