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360" r:id="rId2"/>
    <p:sldId id="372" r:id="rId3"/>
    <p:sldId id="373" r:id="rId4"/>
    <p:sldId id="374" r:id="rId5"/>
    <p:sldId id="369" r:id="rId6"/>
    <p:sldId id="257" r:id="rId7"/>
    <p:sldId id="258" r:id="rId8"/>
    <p:sldId id="259" r:id="rId9"/>
    <p:sldId id="260" r:id="rId10"/>
    <p:sldId id="261" r:id="rId11"/>
    <p:sldId id="262" r:id="rId12"/>
    <p:sldId id="263" r:id="rId13"/>
    <p:sldId id="375" r:id="rId14"/>
    <p:sldId id="276"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A51E27-39CA-4AAB-AC87-11472443FAA7}" type="doc">
      <dgm:prSet loTypeId="urn:microsoft.com/office/officeart/2005/8/layout/hList1" loCatId="list" qsTypeId="urn:microsoft.com/office/officeart/2005/8/quickstyle/3d2" qsCatId="3D" csTypeId="urn:microsoft.com/office/officeart/2005/8/colors/accent2_2" csCatId="accent2" phldr="1"/>
      <dgm:spPr/>
      <dgm:t>
        <a:bodyPr/>
        <a:lstStyle/>
        <a:p>
          <a:endParaRPr lang="tr-TR"/>
        </a:p>
      </dgm:t>
    </dgm:pt>
    <dgm:pt modelId="{E663464A-A686-425C-B786-B4D8FA59D03D}">
      <dgm:prSet custT="1"/>
      <dgm:spPr/>
      <dgm:t>
        <a:bodyPr/>
        <a:lstStyle/>
        <a:p>
          <a:pPr algn="ctr"/>
          <a:r>
            <a:rPr lang="tr-TR" sz="2400" dirty="0">
              <a:solidFill>
                <a:schemeClr val="tx1"/>
              </a:solidFill>
              <a:latin typeface="Book Antiqua" panose="02040602050305030304" pitchFamily="18" charset="0"/>
            </a:rPr>
            <a:t>KAP (KURUMSAL AKREDİTE PROGRAMI)</a:t>
          </a:r>
        </a:p>
        <a:p>
          <a:pPr algn="ctr"/>
          <a:r>
            <a:rPr lang="tr-TR" sz="2400" dirty="0">
              <a:solidFill>
                <a:schemeClr val="tx1"/>
              </a:solidFill>
              <a:latin typeface="Book Antiqua" panose="02040602050305030304" pitchFamily="18" charset="0"/>
            </a:rPr>
            <a:t>BİLGİLENDİRME TOPLANTISI</a:t>
          </a:r>
        </a:p>
      </dgm:t>
    </dgm:pt>
    <dgm:pt modelId="{35728AF4-E788-466E-96EC-DA3EFDE4775C}" type="parTrans" cxnId="{DAD6B75E-6641-45F6-8F59-FCA29590FBB6}">
      <dgm:prSet/>
      <dgm:spPr/>
      <dgm:t>
        <a:bodyPr/>
        <a:lstStyle/>
        <a:p>
          <a:endParaRPr lang="tr-TR"/>
        </a:p>
      </dgm:t>
    </dgm:pt>
    <dgm:pt modelId="{17614C74-0591-4B88-B1F5-8F30147FEEA3}" type="sibTrans" cxnId="{DAD6B75E-6641-45F6-8F59-FCA29590FBB6}">
      <dgm:prSet/>
      <dgm:spPr/>
      <dgm:t>
        <a:bodyPr/>
        <a:lstStyle/>
        <a:p>
          <a:endParaRPr lang="tr-TR"/>
        </a:p>
      </dgm:t>
    </dgm:pt>
    <dgm:pt modelId="{651A9A24-7214-4171-A58B-6BED5796EB8C}" type="pres">
      <dgm:prSet presAssocID="{F8A51E27-39CA-4AAB-AC87-11472443FAA7}" presName="Name0" presStyleCnt="0">
        <dgm:presLayoutVars>
          <dgm:dir/>
          <dgm:animLvl val="lvl"/>
          <dgm:resizeHandles val="exact"/>
        </dgm:presLayoutVars>
      </dgm:prSet>
      <dgm:spPr/>
    </dgm:pt>
    <dgm:pt modelId="{FAD2518B-74E6-46EE-9140-1F209C8019F9}" type="pres">
      <dgm:prSet presAssocID="{E663464A-A686-425C-B786-B4D8FA59D03D}" presName="composite" presStyleCnt="0"/>
      <dgm:spPr/>
    </dgm:pt>
    <dgm:pt modelId="{B23972B8-7336-471C-B1C2-C70B96458902}" type="pres">
      <dgm:prSet presAssocID="{E663464A-A686-425C-B786-B4D8FA59D03D}" presName="parTx" presStyleLbl="alignNode1" presStyleIdx="0" presStyleCnt="1">
        <dgm:presLayoutVars>
          <dgm:chMax val="0"/>
          <dgm:chPref val="0"/>
          <dgm:bulletEnabled val="1"/>
        </dgm:presLayoutVars>
      </dgm:prSet>
      <dgm:spPr/>
    </dgm:pt>
    <dgm:pt modelId="{75F65DA4-892A-4B4C-BAEE-73525D0CF1D7}" type="pres">
      <dgm:prSet presAssocID="{E663464A-A686-425C-B786-B4D8FA59D03D}" presName="desTx" presStyleLbl="alignAccFollowNode1" presStyleIdx="0" presStyleCnt="1">
        <dgm:presLayoutVars>
          <dgm:bulletEnabled val="1"/>
        </dgm:presLayoutVars>
      </dgm:prSet>
      <dgm:spPr/>
    </dgm:pt>
  </dgm:ptLst>
  <dgm:cxnLst>
    <dgm:cxn modelId="{399DDA14-CF95-4751-BFDF-224C776C166C}" type="presOf" srcId="{E663464A-A686-425C-B786-B4D8FA59D03D}" destId="{B23972B8-7336-471C-B1C2-C70B96458902}" srcOrd="0" destOrd="0" presId="urn:microsoft.com/office/officeart/2005/8/layout/hList1"/>
    <dgm:cxn modelId="{DAD6B75E-6641-45F6-8F59-FCA29590FBB6}" srcId="{F8A51E27-39CA-4AAB-AC87-11472443FAA7}" destId="{E663464A-A686-425C-B786-B4D8FA59D03D}" srcOrd="0" destOrd="0" parTransId="{35728AF4-E788-466E-96EC-DA3EFDE4775C}" sibTransId="{17614C74-0591-4B88-B1F5-8F30147FEEA3}"/>
    <dgm:cxn modelId="{1F20E097-A26A-4C61-8D02-D92559DD3693}" type="presOf" srcId="{F8A51E27-39CA-4AAB-AC87-11472443FAA7}" destId="{651A9A24-7214-4171-A58B-6BED5796EB8C}" srcOrd="0" destOrd="0" presId="urn:microsoft.com/office/officeart/2005/8/layout/hList1"/>
    <dgm:cxn modelId="{AE8F8068-DCF8-48F7-84B8-2E9DFEDABAE6}" type="presParOf" srcId="{651A9A24-7214-4171-A58B-6BED5796EB8C}" destId="{FAD2518B-74E6-46EE-9140-1F209C8019F9}" srcOrd="0" destOrd="0" presId="urn:microsoft.com/office/officeart/2005/8/layout/hList1"/>
    <dgm:cxn modelId="{AFB23C22-67A1-4F15-B77A-E50E2B0CBC4E}" type="presParOf" srcId="{FAD2518B-74E6-46EE-9140-1F209C8019F9}" destId="{B23972B8-7336-471C-B1C2-C70B96458902}" srcOrd="0" destOrd="0" presId="urn:microsoft.com/office/officeart/2005/8/layout/hList1"/>
    <dgm:cxn modelId="{CA50FF82-7568-4DF8-B98B-30613EB700A4}" type="presParOf" srcId="{FAD2518B-74E6-46EE-9140-1F209C8019F9}" destId="{75F65DA4-892A-4B4C-BAEE-73525D0CF1D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C9FB618-533B-4C8A-9670-5A1D894F3509}" type="doc">
      <dgm:prSet loTypeId="urn:microsoft.com/office/officeart/2005/8/layout/vProcess5" loCatId="process" qsTypeId="urn:microsoft.com/office/officeart/2005/8/quickstyle/simple1" qsCatId="simple" csTypeId="urn:microsoft.com/office/officeart/2005/8/colors/colorful3" csCatId="colorful"/>
      <dgm:spPr/>
      <dgm:t>
        <a:bodyPr/>
        <a:lstStyle/>
        <a:p>
          <a:endParaRPr lang="tr-TR"/>
        </a:p>
      </dgm:t>
    </dgm:pt>
    <dgm:pt modelId="{48977235-9E46-4B50-A1C5-E2B9FE170D29}">
      <dgm:prSet custT="1"/>
      <dgm:spPr/>
      <dgm:t>
        <a:bodyPr/>
        <a:lstStyle/>
        <a:p>
          <a:pPr>
            <a:lnSpc>
              <a:spcPct val="100000"/>
            </a:lnSpc>
            <a:spcAft>
              <a:spcPts val="0"/>
            </a:spcAft>
          </a:pPr>
          <a:r>
            <a:rPr lang="tr-TR" sz="2800" dirty="0">
              <a:latin typeface="Times New Roman" panose="02020603050405020304" pitchFamily="18" charset="0"/>
              <a:cs typeface="Times New Roman" panose="02020603050405020304" pitchFamily="18" charset="0"/>
            </a:rPr>
            <a:t>Doktora derecesine sahip araştırmacı oranı, doktora derecesinin alındığı kurumların dağılımı; kümelenme/ uzmanlık birikimi, araştırma hedefleri ile örtüşme konularının analizi ve hedeflerle uyumunun irdelenmesi, </a:t>
          </a:r>
        </a:p>
      </dgm:t>
    </dgm:pt>
    <dgm:pt modelId="{0BF18BDA-2F27-49C1-96E9-D628E7F1BB8C}" type="parTrans" cxnId="{44C2D24E-4BBF-4D61-AE1E-BE1CF676DFAC}">
      <dgm:prSet/>
      <dgm:spPr/>
      <dgm:t>
        <a:bodyPr/>
        <a:lstStyle/>
        <a:p>
          <a:endParaRPr lang="tr-TR"/>
        </a:p>
      </dgm:t>
    </dgm:pt>
    <dgm:pt modelId="{EFE2DF9B-D6C4-4BA9-958D-DD3CE9861DE2}" type="sibTrans" cxnId="{44C2D24E-4BBF-4D61-AE1E-BE1CF676DFAC}">
      <dgm:prSet/>
      <dgm:spPr/>
      <dgm:t>
        <a:bodyPr/>
        <a:lstStyle/>
        <a:p>
          <a:endParaRPr lang="tr-TR"/>
        </a:p>
      </dgm:t>
    </dgm:pt>
    <dgm:pt modelId="{1A46D557-D1A6-4F30-A387-E671E30C0E8B}">
      <dgm:prSet custT="1"/>
      <dgm:spPr/>
      <dgm:t>
        <a:bodyPr/>
        <a:lstStyle/>
        <a:p>
          <a:pPr>
            <a:lnSpc>
              <a:spcPct val="100000"/>
            </a:lnSpc>
            <a:spcAft>
              <a:spcPts val="0"/>
            </a:spcAft>
          </a:pPr>
          <a:r>
            <a:rPr lang="tr-TR" sz="2800" dirty="0">
              <a:latin typeface="Times New Roman" panose="02020603050405020304" pitchFamily="18" charset="0"/>
              <a:cs typeface="Times New Roman" panose="02020603050405020304" pitchFamily="18" charset="0"/>
            </a:rPr>
            <a:t>Akademik personelin araştırma ve geliştirme yetkinliğini geliştirmek üzere eğitim, </a:t>
          </a:r>
          <a:r>
            <a:rPr lang="tr-TR" sz="2800" dirty="0" err="1">
              <a:latin typeface="Times New Roman" panose="02020603050405020304" pitchFamily="18" charset="0"/>
              <a:cs typeface="Times New Roman" panose="02020603050405020304" pitchFamily="18" charset="0"/>
            </a:rPr>
            <a:t>çalıştay</a:t>
          </a:r>
          <a:r>
            <a:rPr lang="tr-TR" sz="2800" dirty="0">
              <a:latin typeface="Times New Roman" panose="02020603050405020304" pitchFamily="18" charset="0"/>
              <a:cs typeface="Times New Roman" panose="02020603050405020304" pitchFamily="18" charset="0"/>
            </a:rPr>
            <a:t>, proje pazarları vb. gibi sistematik faaliyetlerin gerçekleştirilmesi.</a:t>
          </a:r>
        </a:p>
      </dgm:t>
    </dgm:pt>
    <dgm:pt modelId="{6D2CF97C-4DA7-4B8C-928D-686C203CF716}" type="parTrans" cxnId="{E98C53C7-D8FE-459E-82A3-1243338C15A0}">
      <dgm:prSet/>
      <dgm:spPr/>
      <dgm:t>
        <a:bodyPr/>
        <a:lstStyle/>
        <a:p>
          <a:endParaRPr lang="tr-TR"/>
        </a:p>
      </dgm:t>
    </dgm:pt>
    <dgm:pt modelId="{C752DF81-617A-4627-B952-9C80670C930D}" type="sibTrans" cxnId="{E98C53C7-D8FE-459E-82A3-1243338C15A0}">
      <dgm:prSet/>
      <dgm:spPr/>
      <dgm:t>
        <a:bodyPr/>
        <a:lstStyle/>
        <a:p>
          <a:endParaRPr lang="tr-TR"/>
        </a:p>
      </dgm:t>
    </dgm:pt>
    <dgm:pt modelId="{4FD692A1-61BC-4966-9EA6-B77FC2FD0807}" type="pres">
      <dgm:prSet presAssocID="{9C9FB618-533B-4C8A-9670-5A1D894F3509}" presName="outerComposite" presStyleCnt="0">
        <dgm:presLayoutVars>
          <dgm:chMax val="5"/>
          <dgm:dir/>
          <dgm:resizeHandles val="exact"/>
        </dgm:presLayoutVars>
      </dgm:prSet>
      <dgm:spPr/>
    </dgm:pt>
    <dgm:pt modelId="{0D3323B7-1583-4E50-AFEE-7881C52A61AC}" type="pres">
      <dgm:prSet presAssocID="{9C9FB618-533B-4C8A-9670-5A1D894F3509}" presName="dummyMaxCanvas" presStyleCnt="0">
        <dgm:presLayoutVars/>
      </dgm:prSet>
      <dgm:spPr/>
    </dgm:pt>
    <dgm:pt modelId="{8651DB67-DC0F-451A-9674-8403F6A48875}" type="pres">
      <dgm:prSet presAssocID="{9C9FB618-533B-4C8A-9670-5A1D894F3509}" presName="TwoNodes_1" presStyleLbl="node1" presStyleIdx="0" presStyleCnt="2">
        <dgm:presLayoutVars>
          <dgm:bulletEnabled val="1"/>
        </dgm:presLayoutVars>
      </dgm:prSet>
      <dgm:spPr/>
    </dgm:pt>
    <dgm:pt modelId="{E1DC312A-AE6E-4234-BB45-2DE332A04582}" type="pres">
      <dgm:prSet presAssocID="{9C9FB618-533B-4C8A-9670-5A1D894F3509}" presName="TwoNodes_2" presStyleLbl="node1" presStyleIdx="1" presStyleCnt="2">
        <dgm:presLayoutVars>
          <dgm:bulletEnabled val="1"/>
        </dgm:presLayoutVars>
      </dgm:prSet>
      <dgm:spPr/>
    </dgm:pt>
    <dgm:pt modelId="{867D1D05-D8FA-48B7-A056-1D50AD0ECC98}" type="pres">
      <dgm:prSet presAssocID="{9C9FB618-533B-4C8A-9670-5A1D894F3509}" presName="TwoConn_1-2" presStyleLbl="fgAccFollowNode1" presStyleIdx="0" presStyleCnt="1">
        <dgm:presLayoutVars>
          <dgm:bulletEnabled val="1"/>
        </dgm:presLayoutVars>
      </dgm:prSet>
      <dgm:spPr/>
    </dgm:pt>
    <dgm:pt modelId="{4A393596-F7C6-44D6-954B-4E057B2891E0}" type="pres">
      <dgm:prSet presAssocID="{9C9FB618-533B-4C8A-9670-5A1D894F3509}" presName="TwoNodes_1_text" presStyleLbl="node1" presStyleIdx="1" presStyleCnt="2">
        <dgm:presLayoutVars>
          <dgm:bulletEnabled val="1"/>
        </dgm:presLayoutVars>
      </dgm:prSet>
      <dgm:spPr/>
    </dgm:pt>
    <dgm:pt modelId="{CEDEFC44-C92E-4E33-9322-6C41A0437AD9}" type="pres">
      <dgm:prSet presAssocID="{9C9FB618-533B-4C8A-9670-5A1D894F3509}" presName="TwoNodes_2_text" presStyleLbl="node1" presStyleIdx="1" presStyleCnt="2">
        <dgm:presLayoutVars>
          <dgm:bulletEnabled val="1"/>
        </dgm:presLayoutVars>
      </dgm:prSet>
      <dgm:spPr/>
    </dgm:pt>
  </dgm:ptLst>
  <dgm:cxnLst>
    <dgm:cxn modelId="{0DF9E523-AF50-4CCB-8B57-8BABF87908AA}" type="presOf" srcId="{9C9FB618-533B-4C8A-9670-5A1D894F3509}" destId="{4FD692A1-61BC-4966-9EA6-B77FC2FD0807}" srcOrd="0" destOrd="0" presId="urn:microsoft.com/office/officeart/2005/8/layout/vProcess5"/>
    <dgm:cxn modelId="{44C2D24E-4BBF-4D61-AE1E-BE1CF676DFAC}" srcId="{9C9FB618-533B-4C8A-9670-5A1D894F3509}" destId="{48977235-9E46-4B50-A1C5-E2B9FE170D29}" srcOrd="0" destOrd="0" parTransId="{0BF18BDA-2F27-49C1-96E9-D628E7F1BB8C}" sibTransId="{EFE2DF9B-D6C4-4BA9-958D-DD3CE9861DE2}"/>
    <dgm:cxn modelId="{BB252C85-F379-4130-A9DA-A00056980BD5}" type="presOf" srcId="{48977235-9E46-4B50-A1C5-E2B9FE170D29}" destId="{4A393596-F7C6-44D6-954B-4E057B2891E0}" srcOrd="1" destOrd="0" presId="urn:microsoft.com/office/officeart/2005/8/layout/vProcess5"/>
    <dgm:cxn modelId="{1284A89D-D10B-46D6-BD6E-3509E6A1EA62}" type="presOf" srcId="{EFE2DF9B-D6C4-4BA9-958D-DD3CE9861DE2}" destId="{867D1D05-D8FA-48B7-A056-1D50AD0ECC98}" srcOrd="0" destOrd="0" presId="urn:microsoft.com/office/officeart/2005/8/layout/vProcess5"/>
    <dgm:cxn modelId="{9B8627BF-4A77-439E-9873-6CB303BED7CB}" type="presOf" srcId="{1A46D557-D1A6-4F30-A387-E671E30C0E8B}" destId="{CEDEFC44-C92E-4E33-9322-6C41A0437AD9}" srcOrd="1" destOrd="0" presId="urn:microsoft.com/office/officeart/2005/8/layout/vProcess5"/>
    <dgm:cxn modelId="{E98C53C7-D8FE-459E-82A3-1243338C15A0}" srcId="{9C9FB618-533B-4C8A-9670-5A1D894F3509}" destId="{1A46D557-D1A6-4F30-A387-E671E30C0E8B}" srcOrd="1" destOrd="0" parTransId="{6D2CF97C-4DA7-4B8C-928D-686C203CF716}" sibTransId="{C752DF81-617A-4627-B952-9C80670C930D}"/>
    <dgm:cxn modelId="{90D53CC8-2B45-4B46-B9DA-79877AEE07A4}" type="presOf" srcId="{1A46D557-D1A6-4F30-A387-E671E30C0E8B}" destId="{E1DC312A-AE6E-4234-BB45-2DE332A04582}" srcOrd="0" destOrd="0" presId="urn:microsoft.com/office/officeart/2005/8/layout/vProcess5"/>
    <dgm:cxn modelId="{A53F33ED-3CBE-47B9-83AC-C0C58FC40CF0}" type="presOf" srcId="{48977235-9E46-4B50-A1C5-E2B9FE170D29}" destId="{8651DB67-DC0F-451A-9674-8403F6A48875}" srcOrd="0" destOrd="0" presId="urn:microsoft.com/office/officeart/2005/8/layout/vProcess5"/>
    <dgm:cxn modelId="{32F24168-A7C4-41A7-8E23-1CA229913469}" type="presParOf" srcId="{4FD692A1-61BC-4966-9EA6-B77FC2FD0807}" destId="{0D3323B7-1583-4E50-AFEE-7881C52A61AC}" srcOrd="0" destOrd="0" presId="urn:microsoft.com/office/officeart/2005/8/layout/vProcess5"/>
    <dgm:cxn modelId="{15313DE3-DD3F-479A-A690-A38037EE1939}" type="presParOf" srcId="{4FD692A1-61BC-4966-9EA6-B77FC2FD0807}" destId="{8651DB67-DC0F-451A-9674-8403F6A48875}" srcOrd="1" destOrd="0" presId="urn:microsoft.com/office/officeart/2005/8/layout/vProcess5"/>
    <dgm:cxn modelId="{6F8FE7A6-8606-4F82-A68B-AEEAC1830216}" type="presParOf" srcId="{4FD692A1-61BC-4966-9EA6-B77FC2FD0807}" destId="{E1DC312A-AE6E-4234-BB45-2DE332A04582}" srcOrd="2" destOrd="0" presId="urn:microsoft.com/office/officeart/2005/8/layout/vProcess5"/>
    <dgm:cxn modelId="{9F193B06-1012-4D24-B627-39E8D05B8E64}" type="presParOf" srcId="{4FD692A1-61BC-4966-9EA6-B77FC2FD0807}" destId="{867D1D05-D8FA-48B7-A056-1D50AD0ECC98}" srcOrd="3" destOrd="0" presId="urn:microsoft.com/office/officeart/2005/8/layout/vProcess5"/>
    <dgm:cxn modelId="{3B832F16-B1CF-4FCD-984D-7B51005CBB14}" type="presParOf" srcId="{4FD692A1-61BC-4966-9EA6-B77FC2FD0807}" destId="{4A393596-F7C6-44D6-954B-4E057B2891E0}" srcOrd="4" destOrd="0" presId="urn:microsoft.com/office/officeart/2005/8/layout/vProcess5"/>
    <dgm:cxn modelId="{AB9B7A3A-70A5-439B-B2DF-90784CC9A187}" type="presParOf" srcId="{4FD692A1-61BC-4966-9EA6-B77FC2FD0807}" destId="{CEDEFC44-C92E-4E33-9322-6C41A0437AD9}" srcOrd="5"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8B11854-B049-477F-A6D6-CD544B880BD9}"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tr-TR"/>
        </a:p>
      </dgm:t>
    </dgm:pt>
    <dgm:pt modelId="{47BE721C-06B8-4E52-AE45-4844412EE971}">
      <dgm:prSet/>
      <dgm:spPr/>
      <dgm:t>
        <a:bodyPr/>
        <a:lstStyle/>
        <a:p>
          <a:r>
            <a:rPr lang="tr-TR" dirty="0">
              <a:latin typeface="Times New Roman" panose="02020603050405020304" pitchFamily="18" charset="0"/>
              <a:cs typeface="Times New Roman" panose="02020603050405020304" pitchFamily="18" charset="0"/>
            </a:rPr>
            <a:t>C.2.2. Ulusal ve uluslararası ortak programlar ve ortak araştırma</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birimler</a:t>
          </a:r>
        </a:p>
      </dgm:t>
    </dgm:pt>
    <dgm:pt modelId="{83E72A57-F91E-45C2-B5A1-3962DC901FFA}" type="parTrans" cxnId="{54EF1F1A-8EC9-44F8-932A-0C6DD379C911}">
      <dgm:prSet/>
      <dgm:spPr/>
      <dgm:t>
        <a:bodyPr/>
        <a:lstStyle/>
        <a:p>
          <a:endParaRPr lang="tr-TR"/>
        </a:p>
      </dgm:t>
    </dgm:pt>
    <dgm:pt modelId="{08D77910-D342-49D6-96BE-9F048B8103C9}" type="sibTrans" cxnId="{54EF1F1A-8EC9-44F8-932A-0C6DD379C911}">
      <dgm:prSet/>
      <dgm:spPr/>
      <dgm:t>
        <a:bodyPr/>
        <a:lstStyle/>
        <a:p>
          <a:endParaRPr lang="tr-TR"/>
        </a:p>
      </dgm:t>
    </dgm:pt>
    <dgm:pt modelId="{B51081F6-2CD8-4C7C-A813-88D53698ACFE}" type="pres">
      <dgm:prSet presAssocID="{88B11854-B049-477F-A6D6-CD544B880BD9}" presName="linear" presStyleCnt="0">
        <dgm:presLayoutVars>
          <dgm:animLvl val="lvl"/>
          <dgm:resizeHandles val="exact"/>
        </dgm:presLayoutVars>
      </dgm:prSet>
      <dgm:spPr/>
    </dgm:pt>
    <dgm:pt modelId="{4387E0DD-4CFF-4FC5-A212-4FE6AF212A70}" type="pres">
      <dgm:prSet presAssocID="{47BE721C-06B8-4E52-AE45-4844412EE971}" presName="parentText" presStyleLbl="node1" presStyleIdx="0" presStyleCnt="1">
        <dgm:presLayoutVars>
          <dgm:chMax val="0"/>
          <dgm:bulletEnabled val="1"/>
        </dgm:presLayoutVars>
      </dgm:prSet>
      <dgm:spPr/>
    </dgm:pt>
  </dgm:ptLst>
  <dgm:cxnLst>
    <dgm:cxn modelId="{54EF1F1A-8EC9-44F8-932A-0C6DD379C911}" srcId="{88B11854-B049-477F-A6D6-CD544B880BD9}" destId="{47BE721C-06B8-4E52-AE45-4844412EE971}" srcOrd="0" destOrd="0" parTransId="{83E72A57-F91E-45C2-B5A1-3962DC901FFA}" sibTransId="{08D77910-D342-49D6-96BE-9F048B8103C9}"/>
    <dgm:cxn modelId="{7E4C4C4C-3E0E-407C-A724-66C1F368C7F1}" type="presOf" srcId="{88B11854-B049-477F-A6D6-CD544B880BD9}" destId="{B51081F6-2CD8-4C7C-A813-88D53698ACFE}" srcOrd="0" destOrd="0" presId="urn:microsoft.com/office/officeart/2005/8/layout/vList2"/>
    <dgm:cxn modelId="{8718267D-12FF-479D-AE6C-E1BCF4E64FDC}" type="presOf" srcId="{47BE721C-06B8-4E52-AE45-4844412EE971}" destId="{4387E0DD-4CFF-4FC5-A212-4FE6AF212A70}" srcOrd="0" destOrd="0" presId="urn:microsoft.com/office/officeart/2005/8/layout/vList2"/>
    <dgm:cxn modelId="{B38AD116-7B6F-44CB-AFCD-42BA97B343EF}" type="presParOf" srcId="{B51081F6-2CD8-4C7C-A813-88D53698ACFE}" destId="{4387E0DD-4CFF-4FC5-A212-4FE6AF212A7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B123A41-584B-4E44-94BF-63C97945DA3B}"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tr-TR"/>
        </a:p>
      </dgm:t>
    </dgm:pt>
    <dgm:pt modelId="{A63D50AF-BF23-4861-B50D-B49C57ECB62F}">
      <dgm:prSet custT="1"/>
      <dgm:spPr/>
      <dgm:t>
        <a:bodyPr/>
        <a:lstStyle/>
        <a:p>
          <a:r>
            <a:rPr lang="tr-TR" sz="2400">
              <a:latin typeface="Times New Roman" panose="02020603050405020304" pitchFamily="18" charset="0"/>
              <a:cs typeface="Times New Roman" panose="02020603050405020304" pitchFamily="18" charset="0"/>
            </a:rPr>
            <a:t>Kurumlararası işbirliklerini, disiplinlerarası girişimleri, sinerji yaratacak ortak girişimleri özendirecek mekanizmaların bulunması,</a:t>
          </a:r>
        </a:p>
      </dgm:t>
    </dgm:pt>
    <dgm:pt modelId="{DFF4A152-35ED-4D09-B1D9-93A659BC6FAB}" type="parTrans" cxnId="{607B7FA2-F845-4307-9D01-40F3C31FEE44}">
      <dgm:prSet/>
      <dgm:spPr/>
      <dgm:t>
        <a:bodyPr/>
        <a:lstStyle/>
        <a:p>
          <a:endParaRPr lang="tr-TR"/>
        </a:p>
      </dgm:t>
    </dgm:pt>
    <dgm:pt modelId="{B07CFC74-33AE-4068-93C6-5F472630AED2}" type="sibTrans" cxnId="{607B7FA2-F845-4307-9D01-40F3C31FEE44}">
      <dgm:prSet/>
      <dgm:spPr/>
      <dgm:t>
        <a:bodyPr/>
        <a:lstStyle/>
        <a:p>
          <a:endParaRPr lang="tr-TR"/>
        </a:p>
      </dgm:t>
    </dgm:pt>
    <dgm:pt modelId="{CD6354EC-26D5-4BFA-8506-79F6D73A624C}">
      <dgm:prSet custT="1"/>
      <dgm:spPr/>
      <dgm:t>
        <a:bodyPr/>
        <a:lstStyle/>
        <a:p>
          <a:r>
            <a:rPr lang="tr-TR" sz="2400" dirty="0">
              <a:latin typeface="Times New Roman" panose="02020603050405020304" pitchFamily="18" charset="0"/>
              <a:cs typeface="Times New Roman" panose="02020603050405020304" pitchFamily="18" charset="0"/>
            </a:rPr>
            <a:t>Ortak araştırma veya lisansüstü programları, araştırma ağlarına katılım, ortak araştırma birimleri varlığı, ulusal ve uluslararası işbirlikleri gibi çoklu araştırma faaliyetlerinin tanımlanması, desteklenmesi, sistematik olarak izlenmesi ve  kurumun hedefleriyle uyumlu iyileştirmeler gerçekleştirilmesi.</a:t>
          </a:r>
        </a:p>
      </dgm:t>
    </dgm:pt>
    <dgm:pt modelId="{8CDF1DB4-BC74-4D0D-AC9D-A32D7CB2240F}" type="parTrans" cxnId="{2AD80C48-89B9-4146-8717-FDD2316E21F8}">
      <dgm:prSet/>
      <dgm:spPr/>
      <dgm:t>
        <a:bodyPr/>
        <a:lstStyle/>
        <a:p>
          <a:endParaRPr lang="tr-TR"/>
        </a:p>
      </dgm:t>
    </dgm:pt>
    <dgm:pt modelId="{6D13401F-30AF-4F48-AE5F-A113897F15F5}" type="sibTrans" cxnId="{2AD80C48-89B9-4146-8717-FDD2316E21F8}">
      <dgm:prSet/>
      <dgm:spPr/>
      <dgm:t>
        <a:bodyPr/>
        <a:lstStyle/>
        <a:p>
          <a:endParaRPr lang="tr-TR"/>
        </a:p>
      </dgm:t>
    </dgm:pt>
    <dgm:pt modelId="{FEBC6D08-1D8E-4EE6-88A6-091929571933}" type="pres">
      <dgm:prSet presAssocID="{4B123A41-584B-4E44-94BF-63C97945DA3B}" presName="outerComposite" presStyleCnt="0">
        <dgm:presLayoutVars>
          <dgm:chMax val="5"/>
          <dgm:dir/>
          <dgm:resizeHandles val="exact"/>
        </dgm:presLayoutVars>
      </dgm:prSet>
      <dgm:spPr/>
    </dgm:pt>
    <dgm:pt modelId="{9169DCBB-1477-4EFD-AF83-F352165AA0B4}" type="pres">
      <dgm:prSet presAssocID="{4B123A41-584B-4E44-94BF-63C97945DA3B}" presName="dummyMaxCanvas" presStyleCnt="0">
        <dgm:presLayoutVars/>
      </dgm:prSet>
      <dgm:spPr/>
    </dgm:pt>
    <dgm:pt modelId="{9A60A6C0-6D64-4988-919A-B1FE8DD4A6D0}" type="pres">
      <dgm:prSet presAssocID="{4B123A41-584B-4E44-94BF-63C97945DA3B}" presName="TwoNodes_1" presStyleLbl="node1" presStyleIdx="0" presStyleCnt="2">
        <dgm:presLayoutVars>
          <dgm:bulletEnabled val="1"/>
        </dgm:presLayoutVars>
      </dgm:prSet>
      <dgm:spPr/>
    </dgm:pt>
    <dgm:pt modelId="{C6996A14-CF65-45F7-AA4F-1D91D5D5EA8E}" type="pres">
      <dgm:prSet presAssocID="{4B123A41-584B-4E44-94BF-63C97945DA3B}" presName="TwoNodes_2" presStyleLbl="node1" presStyleIdx="1" presStyleCnt="2" custScaleX="109280">
        <dgm:presLayoutVars>
          <dgm:bulletEnabled val="1"/>
        </dgm:presLayoutVars>
      </dgm:prSet>
      <dgm:spPr/>
    </dgm:pt>
    <dgm:pt modelId="{93B64B4E-A824-44C8-8E91-4F3201821A43}" type="pres">
      <dgm:prSet presAssocID="{4B123A41-584B-4E44-94BF-63C97945DA3B}" presName="TwoConn_1-2" presStyleLbl="fgAccFollowNode1" presStyleIdx="0" presStyleCnt="1">
        <dgm:presLayoutVars>
          <dgm:bulletEnabled val="1"/>
        </dgm:presLayoutVars>
      </dgm:prSet>
      <dgm:spPr/>
    </dgm:pt>
    <dgm:pt modelId="{A48106D6-6896-4D75-86C9-26AE32955352}" type="pres">
      <dgm:prSet presAssocID="{4B123A41-584B-4E44-94BF-63C97945DA3B}" presName="TwoNodes_1_text" presStyleLbl="node1" presStyleIdx="1" presStyleCnt="2">
        <dgm:presLayoutVars>
          <dgm:bulletEnabled val="1"/>
        </dgm:presLayoutVars>
      </dgm:prSet>
      <dgm:spPr/>
    </dgm:pt>
    <dgm:pt modelId="{DDAB214F-7B00-4B7D-9759-6C35048F7596}" type="pres">
      <dgm:prSet presAssocID="{4B123A41-584B-4E44-94BF-63C97945DA3B}" presName="TwoNodes_2_text" presStyleLbl="node1" presStyleIdx="1" presStyleCnt="2">
        <dgm:presLayoutVars>
          <dgm:bulletEnabled val="1"/>
        </dgm:presLayoutVars>
      </dgm:prSet>
      <dgm:spPr/>
    </dgm:pt>
  </dgm:ptLst>
  <dgm:cxnLst>
    <dgm:cxn modelId="{29BA4F21-1113-4089-9A8B-2FD227C6104B}" type="presOf" srcId="{B07CFC74-33AE-4068-93C6-5F472630AED2}" destId="{93B64B4E-A824-44C8-8E91-4F3201821A43}" srcOrd="0" destOrd="0" presId="urn:microsoft.com/office/officeart/2005/8/layout/vProcess5"/>
    <dgm:cxn modelId="{2AD80C48-89B9-4146-8717-FDD2316E21F8}" srcId="{4B123A41-584B-4E44-94BF-63C97945DA3B}" destId="{CD6354EC-26D5-4BFA-8506-79F6D73A624C}" srcOrd="1" destOrd="0" parTransId="{8CDF1DB4-BC74-4D0D-AC9D-A32D7CB2240F}" sibTransId="{6D13401F-30AF-4F48-AE5F-A113897F15F5}"/>
    <dgm:cxn modelId="{57715D6B-3458-4CFA-B215-4CE59D010529}" type="presOf" srcId="{A63D50AF-BF23-4861-B50D-B49C57ECB62F}" destId="{9A60A6C0-6D64-4988-919A-B1FE8DD4A6D0}" srcOrd="0" destOrd="0" presId="urn:microsoft.com/office/officeart/2005/8/layout/vProcess5"/>
    <dgm:cxn modelId="{607B7FA2-F845-4307-9D01-40F3C31FEE44}" srcId="{4B123A41-584B-4E44-94BF-63C97945DA3B}" destId="{A63D50AF-BF23-4861-B50D-B49C57ECB62F}" srcOrd="0" destOrd="0" parTransId="{DFF4A152-35ED-4D09-B1D9-93A659BC6FAB}" sibTransId="{B07CFC74-33AE-4068-93C6-5F472630AED2}"/>
    <dgm:cxn modelId="{3C2086B8-5E88-4711-94EC-D9164D2EA1AF}" type="presOf" srcId="{CD6354EC-26D5-4BFA-8506-79F6D73A624C}" destId="{C6996A14-CF65-45F7-AA4F-1D91D5D5EA8E}" srcOrd="0" destOrd="0" presId="urn:microsoft.com/office/officeart/2005/8/layout/vProcess5"/>
    <dgm:cxn modelId="{CC77CBBA-05AE-453D-9CB1-5CB24F811BD0}" type="presOf" srcId="{4B123A41-584B-4E44-94BF-63C97945DA3B}" destId="{FEBC6D08-1D8E-4EE6-88A6-091929571933}" srcOrd="0" destOrd="0" presId="urn:microsoft.com/office/officeart/2005/8/layout/vProcess5"/>
    <dgm:cxn modelId="{4AA0FAC4-4B51-406E-809F-FBAD12DFB10E}" type="presOf" srcId="{A63D50AF-BF23-4861-B50D-B49C57ECB62F}" destId="{A48106D6-6896-4D75-86C9-26AE32955352}" srcOrd="1" destOrd="0" presId="urn:microsoft.com/office/officeart/2005/8/layout/vProcess5"/>
    <dgm:cxn modelId="{FD64F6D5-64E4-4F54-95FF-E49E9FDB3BD6}" type="presOf" srcId="{CD6354EC-26D5-4BFA-8506-79F6D73A624C}" destId="{DDAB214F-7B00-4B7D-9759-6C35048F7596}" srcOrd="1" destOrd="0" presId="urn:microsoft.com/office/officeart/2005/8/layout/vProcess5"/>
    <dgm:cxn modelId="{6BE42CC2-AD2D-4124-AB7C-A46BE59880AD}" type="presParOf" srcId="{FEBC6D08-1D8E-4EE6-88A6-091929571933}" destId="{9169DCBB-1477-4EFD-AF83-F352165AA0B4}" srcOrd="0" destOrd="0" presId="urn:microsoft.com/office/officeart/2005/8/layout/vProcess5"/>
    <dgm:cxn modelId="{73A9338A-F17B-42D9-B62E-7759680BB9AD}" type="presParOf" srcId="{FEBC6D08-1D8E-4EE6-88A6-091929571933}" destId="{9A60A6C0-6D64-4988-919A-B1FE8DD4A6D0}" srcOrd="1" destOrd="0" presId="urn:microsoft.com/office/officeart/2005/8/layout/vProcess5"/>
    <dgm:cxn modelId="{BEF42154-0ED6-4B87-90F4-7E79CFA27F7D}" type="presParOf" srcId="{FEBC6D08-1D8E-4EE6-88A6-091929571933}" destId="{C6996A14-CF65-45F7-AA4F-1D91D5D5EA8E}" srcOrd="2" destOrd="0" presId="urn:microsoft.com/office/officeart/2005/8/layout/vProcess5"/>
    <dgm:cxn modelId="{3ED3B692-87EF-4AA2-98E8-A14BE608D17D}" type="presParOf" srcId="{FEBC6D08-1D8E-4EE6-88A6-091929571933}" destId="{93B64B4E-A824-44C8-8E91-4F3201821A43}" srcOrd="3" destOrd="0" presId="urn:microsoft.com/office/officeart/2005/8/layout/vProcess5"/>
    <dgm:cxn modelId="{6461E027-D27A-4D3C-963E-2139370A09FD}" type="presParOf" srcId="{FEBC6D08-1D8E-4EE6-88A6-091929571933}" destId="{A48106D6-6896-4D75-86C9-26AE32955352}" srcOrd="4" destOrd="0" presId="urn:microsoft.com/office/officeart/2005/8/layout/vProcess5"/>
    <dgm:cxn modelId="{03D0B284-B15D-4F19-A578-731E3D9CF4C7}" type="presParOf" srcId="{FEBC6D08-1D8E-4EE6-88A6-091929571933}" destId="{DDAB214F-7B00-4B7D-9759-6C35048F7596}" srcOrd="5"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79DDB62-2B20-4081-884C-DFE19B1A8CC6}"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tr-TR"/>
        </a:p>
      </dgm:t>
    </dgm:pt>
    <dgm:pt modelId="{74882777-D49A-4547-A526-6B6F616A30CA}">
      <dgm:prSet custT="1"/>
      <dgm:spPr/>
      <dgm:t>
        <a:bodyPr/>
        <a:lstStyle/>
        <a:p>
          <a:r>
            <a:rPr lang="tr-TR" sz="3200" dirty="0"/>
            <a:t>C.3. Araştırma Performansı</a:t>
          </a:r>
        </a:p>
      </dgm:t>
    </dgm:pt>
    <dgm:pt modelId="{48D739F1-57A7-40D3-BC53-20EB51801B06}" type="parTrans" cxnId="{3D79B1D6-BC80-4DE7-9664-B6720244E5AB}">
      <dgm:prSet/>
      <dgm:spPr/>
      <dgm:t>
        <a:bodyPr/>
        <a:lstStyle/>
        <a:p>
          <a:endParaRPr lang="tr-TR"/>
        </a:p>
      </dgm:t>
    </dgm:pt>
    <dgm:pt modelId="{054AB56D-AF83-4784-94A1-B19E07A4929F}" type="sibTrans" cxnId="{3D79B1D6-BC80-4DE7-9664-B6720244E5AB}">
      <dgm:prSet/>
      <dgm:spPr/>
      <dgm:t>
        <a:bodyPr/>
        <a:lstStyle/>
        <a:p>
          <a:endParaRPr lang="tr-TR"/>
        </a:p>
      </dgm:t>
    </dgm:pt>
    <dgm:pt modelId="{612EF404-E44F-4DEC-8B7F-CA6B84EB6432}">
      <dgm:prSet custT="1"/>
      <dgm:spPr/>
      <dgm:t>
        <a:bodyPr/>
        <a:lstStyle/>
        <a:p>
          <a:r>
            <a:rPr lang="tr-TR" sz="3200" dirty="0"/>
            <a:t>C.3.1. Araştırma performansının izlenmesi ve  değerlendirilmesi</a:t>
          </a:r>
        </a:p>
      </dgm:t>
    </dgm:pt>
    <dgm:pt modelId="{B0F631D7-7767-4A2C-B68C-DC41AB2777E7}" type="parTrans" cxnId="{AC02F948-1DF2-4A5C-8E82-42FDA96D5A17}">
      <dgm:prSet/>
      <dgm:spPr/>
      <dgm:t>
        <a:bodyPr/>
        <a:lstStyle/>
        <a:p>
          <a:endParaRPr lang="tr-TR"/>
        </a:p>
      </dgm:t>
    </dgm:pt>
    <dgm:pt modelId="{9050979E-470B-4D73-88B1-F7C35A8CDCDC}" type="sibTrans" cxnId="{AC02F948-1DF2-4A5C-8E82-42FDA96D5A17}">
      <dgm:prSet/>
      <dgm:spPr/>
      <dgm:t>
        <a:bodyPr/>
        <a:lstStyle/>
        <a:p>
          <a:endParaRPr lang="tr-TR"/>
        </a:p>
      </dgm:t>
    </dgm:pt>
    <dgm:pt modelId="{71FEFFD8-3B3B-4577-83FE-D330C69679A6}" type="pres">
      <dgm:prSet presAssocID="{F79DDB62-2B20-4081-884C-DFE19B1A8CC6}" presName="linear" presStyleCnt="0">
        <dgm:presLayoutVars>
          <dgm:animLvl val="lvl"/>
          <dgm:resizeHandles val="exact"/>
        </dgm:presLayoutVars>
      </dgm:prSet>
      <dgm:spPr/>
    </dgm:pt>
    <dgm:pt modelId="{47C50D69-1157-4E9E-A1EB-543A3F3BEF89}" type="pres">
      <dgm:prSet presAssocID="{74882777-D49A-4547-A526-6B6F616A30CA}" presName="parentText" presStyleLbl="node1" presStyleIdx="0" presStyleCnt="2">
        <dgm:presLayoutVars>
          <dgm:chMax val="0"/>
          <dgm:bulletEnabled val="1"/>
        </dgm:presLayoutVars>
      </dgm:prSet>
      <dgm:spPr/>
    </dgm:pt>
    <dgm:pt modelId="{3EA5CC36-44E0-443B-B410-4EAA70657FE2}" type="pres">
      <dgm:prSet presAssocID="{054AB56D-AF83-4784-94A1-B19E07A4929F}" presName="spacer" presStyleCnt="0"/>
      <dgm:spPr/>
    </dgm:pt>
    <dgm:pt modelId="{A4166076-D350-47AD-AEB1-EF307896277F}" type="pres">
      <dgm:prSet presAssocID="{612EF404-E44F-4DEC-8B7F-CA6B84EB6432}" presName="parentText" presStyleLbl="node1" presStyleIdx="1" presStyleCnt="2">
        <dgm:presLayoutVars>
          <dgm:chMax val="0"/>
          <dgm:bulletEnabled val="1"/>
        </dgm:presLayoutVars>
      </dgm:prSet>
      <dgm:spPr/>
    </dgm:pt>
  </dgm:ptLst>
  <dgm:cxnLst>
    <dgm:cxn modelId="{AC02F948-1DF2-4A5C-8E82-42FDA96D5A17}" srcId="{F79DDB62-2B20-4081-884C-DFE19B1A8CC6}" destId="{612EF404-E44F-4DEC-8B7F-CA6B84EB6432}" srcOrd="1" destOrd="0" parTransId="{B0F631D7-7767-4A2C-B68C-DC41AB2777E7}" sibTransId="{9050979E-470B-4D73-88B1-F7C35A8CDCDC}"/>
    <dgm:cxn modelId="{6B01777A-1EAA-4267-B323-322915CEA30D}" type="presOf" srcId="{612EF404-E44F-4DEC-8B7F-CA6B84EB6432}" destId="{A4166076-D350-47AD-AEB1-EF307896277F}" srcOrd="0" destOrd="0" presId="urn:microsoft.com/office/officeart/2005/8/layout/vList2"/>
    <dgm:cxn modelId="{579C92C9-86FB-486B-8AA8-0ECD97076F14}" type="presOf" srcId="{F79DDB62-2B20-4081-884C-DFE19B1A8CC6}" destId="{71FEFFD8-3B3B-4577-83FE-D330C69679A6}" srcOrd="0" destOrd="0" presId="urn:microsoft.com/office/officeart/2005/8/layout/vList2"/>
    <dgm:cxn modelId="{3D79B1D6-BC80-4DE7-9664-B6720244E5AB}" srcId="{F79DDB62-2B20-4081-884C-DFE19B1A8CC6}" destId="{74882777-D49A-4547-A526-6B6F616A30CA}" srcOrd="0" destOrd="0" parTransId="{48D739F1-57A7-40D3-BC53-20EB51801B06}" sibTransId="{054AB56D-AF83-4784-94A1-B19E07A4929F}"/>
    <dgm:cxn modelId="{4AD350F8-6C04-4612-A484-38EBCC6B9E87}" type="presOf" srcId="{74882777-D49A-4547-A526-6B6F616A30CA}" destId="{47C50D69-1157-4E9E-A1EB-543A3F3BEF89}" srcOrd="0" destOrd="0" presId="urn:microsoft.com/office/officeart/2005/8/layout/vList2"/>
    <dgm:cxn modelId="{2255FB1A-D7F7-41FA-BF1A-232BF95CF5A6}" type="presParOf" srcId="{71FEFFD8-3B3B-4577-83FE-D330C69679A6}" destId="{47C50D69-1157-4E9E-A1EB-543A3F3BEF89}" srcOrd="0" destOrd="0" presId="urn:microsoft.com/office/officeart/2005/8/layout/vList2"/>
    <dgm:cxn modelId="{DF6FA41B-2635-4449-B294-E4A41A75006D}" type="presParOf" srcId="{71FEFFD8-3B3B-4577-83FE-D330C69679A6}" destId="{3EA5CC36-44E0-443B-B410-4EAA70657FE2}" srcOrd="1" destOrd="0" presId="urn:microsoft.com/office/officeart/2005/8/layout/vList2"/>
    <dgm:cxn modelId="{FA38172B-D9FB-48E5-95B1-DB013F6DADFF}" type="presParOf" srcId="{71FEFFD8-3B3B-4577-83FE-D330C69679A6}" destId="{A4166076-D350-47AD-AEB1-EF307896277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3125CAC-614A-45B7-BCD1-69CCF5DCD2A5}" type="doc">
      <dgm:prSet loTypeId="urn:microsoft.com/office/officeart/2005/8/layout/vProcess5" loCatId="process" qsTypeId="urn:microsoft.com/office/officeart/2005/8/quickstyle/simple1" qsCatId="simple" csTypeId="urn:microsoft.com/office/officeart/2005/8/colors/accent6_1" csCatId="accent6" phldr="1"/>
      <dgm:spPr/>
      <dgm:t>
        <a:bodyPr/>
        <a:lstStyle/>
        <a:p>
          <a:endParaRPr lang="tr-TR"/>
        </a:p>
      </dgm:t>
    </dgm:pt>
    <dgm:pt modelId="{BBBA5080-A787-4FC0-9EC9-901165011176}">
      <dgm:prSet custT="1"/>
      <dgm:spPr/>
      <dgm:t>
        <a:bodyPr/>
        <a:lstStyle/>
        <a:p>
          <a:r>
            <a:rPr lang="tr-TR" sz="2000" dirty="0">
              <a:latin typeface="Times New Roman" panose="02020603050405020304" pitchFamily="18" charset="0"/>
              <a:cs typeface="Times New Roman" panose="02020603050405020304" pitchFamily="18" charset="0"/>
            </a:rPr>
            <a:t>Araştırma faaliyetlerinin yıllık bazda izlenmesi, değerlendirilmesi, hedeflerle karşılaştırılması ve sapmaların nedenlerinin irdelenmesi, </a:t>
          </a:r>
        </a:p>
      </dgm:t>
    </dgm:pt>
    <dgm:pt modelId="{23265DC4-BF44-4A64-97A7-757C9AA286E8}" type="parTrans" cxnId="{100A28DD-2014-4E8C-B441-25EFF535897E}">
      <dgm:prSet/>
      <dgm:spPr/>
      <dgm:t>
        <a:bodyPr/>
        <a:lstStyle/>
        <a:p>
          <a:endParaRPr lang="tr-TR"/>
        </a:p>
      </dgm:t>
    </dgm:pt>
    <dgm:pt modelId="{7102381D-A7EE-4401-B9D4-B0FF75B9C871}" type="sibTrans" cxnId="{100A28DD-2014-4E8C-B441-25EFF535897E}">
      <dgm:prSet/>
      <dgm:spPr/>
      <dgm:t>
        <a:bodyPr/>
        <a:lstStyle/>
        <a:p>
          <a:endParaRPr lang="tr-TR"/>
        </a:p>
      </dgm:t>
    </dgm:pt>
    <dgm:pt modelId="{B736B5C6-CDF4-4F0B-83AA-7541B3C37746}">
      <dgm:prSet custT="1"/>
      <dgm:spPr/>
      <dgm:t>
        <a:bodyPr/>
        <a:lstStyle/>
        <a:p>
          <a:r>
            <a:rPr lang="tr-TR" sz="2000" dirty="0">
              <a:latin typeface="Times New Roman" panose="02020603050405020304" pitchFamily="18" charset="0"/>
              <a:cs typeface="Times New Roman" panose="02020603050405020304" pitchFamily="18" charset="0"/>
            </a:rPr>
            <a:t>Odak alanlarının üniversite içi bilinirliği, üniversite dışı bilinirliği; uluslararası görünürlük, uzmanlık iddiası konularının analizi, hedeflerle uyumunun sistematik olarak analiz edilmesi,</a:t>
          </a:r>
        </a:p>
      </dgm:t>
    </dgm:pt>
    <dgm:pt modelId="{6782E157-B094-490A-86B2-2B19890F3078}" type="parTrans" cxnId="{1C04B449-9ADF-4C0A-A702-32F704CEDE32}">
      <dgm:prSet/>
      <dgm:spPr/>
      <dgm:t>
        <a:bodyPr/>
        <a:lstStyle/>
        <a:p>
          <a:endParaRPr lang="tr-TR"/>
        </a:p>
      </dgm:t>
    </dgm:pt>
    <dgm:pt modelId="{4F9BC711-7A27-4A2E-AC8F-F9901FCB65AF}" type="sibTrans" cxnId="{1C04B449-9ADF-4C0A-A702-32F704CEDE32}">
      <dgm:prSet/>
      <dgm:spPr/>
      <dgm:t>
        <a:bodyPr/>
        <a:lstStyle/>
        <a:p>
          <a:endParaRPr lang="tr-TR"/>
        </a:p>
      </dgm:t>
    </dgm:pt>
    <dgm:pt modelId="{A8E1AD07-F0E4-4F8E-9A4F-DD71CA14919D}">
      <dgm:prSet custT="1"/>
      <dgm:spPr/>
      <dgm:t>
        <a:bodyPr/>
        <a:lstStyle/>
        <a:p>
          <a:r>
            <a:rPr lang="tr-TR" sz="2000" dirty="0">
              <a:latin typeface="Times New Roman" panose="02020603050405020304" pitchFamily="18" charset="0"/>
              <a:cs typeface="Times New Roman" panose="02020603050405020304" pitchFamily="18" charset="0"/>
            </a:rPr>
            <a:t>Performans temelinde teşvik ve takdir mekanizmalarının kullanılması, </a:t>
          </a:r>
        </a:p>
      </dgm:t>
    </dgm:pt>
    <dgm:pt modelId="{CB505E4D-801D-4210-A5EC-1987CBA4580E}" type="parTrans" cxnId="{58087C20-2531-4E78-8E49-DEF2A6B2BD2C}">
      <dgm:prSet/>
      <dgm:spPr/>
      <dgm:t>
        <a:bodyPr/>
        <a:lstStyle/>
        <a:p>
          <a:endParaRPr lang="tr-TR"/>
        </a:p>
      </dgm:t>
    </dgm:pt>
    <dgm:pt modelId="{65DE0A24-E0AA-410D-9161-03E9E8197D3D}" type="sibTrans" cxnId="{58087C20-2531-4E78-8E49-DEF2A6B2BD2C}">
      <dgm:prSet/>
      <dgm:spPr/>
      <dgm:t>
        <a:bodyPr/>
        <a:lstStyle/>
        <a:p>
          <a:endParaRPr lang="tr-TR"/>
        </a:p>
      </dgm:t>
    </dgm:pt>
    <dgm:pt modelId="{98F65B4C-5363-4733-905A-CFE05FB0FD64}">
      <dgm:prSet custT="1"/>
      <dgm:spPr/>
      <dgm:t>
        <a:bodyPr/>
        <a:lstStyle/>
        <a:p>
          <a:r>
            <a:rPr lang="tr-TR" sz="2000" dirty="0">
              <a:latin typeface="Times New Roman" panose="02020603050405020304" pitchFamily="18" charset="0"/>
              <a:cs typeface="Times New Roman" panose="02020603050405020304" pitchFamily="18" charset="0"/>
            </a:rPr>
            <a:t>Performans değerlendirmelerinin sistematik ve kalıcı olmasının sağlanması.</a:t>
          </a:r>
        </a:p>
      </dgm:t>
    </dgm:pt>
    <dgm:pt modelId="{913558F0-1F9B-4DDF-A9EF-1A3EB40E3EEA}" type="parTrans" cxnId="{83B75D57-F144-4CF2-96CB-CE46F2500F47}">
      <dgm:prSet/>
      <dgm:spPr/>
      <dgm:t>
        <a:bodyPr/>
        <a:lstStyle/>
        <a:p>
          <a:endParaRPr lang="tr-TR"/>
        </a:p>
      </dgm:t>
    </dgm:pt>
    <dgm:pt modelId="{0575EEE3-87AB-47EF-A220-19416D9E6419}" type="sibTrans" cxnId="{83B75D57-F144-4CF2-96CB-CE46F2500F47}">
      <dgm:prSet/>
      <dgm:spPr/>
      <dgm:t>
        <a:bodyPr/>
        <a:lstStyle/>
        <a:p>
          <a:endParaRPr lang="tr-TR"/>
        </a:p>
      </dgm:t>
    </dgm:pt>
    <dgm:pt modelId="{C2964C94-8B76-43EB-9762-1718FA2941F6}">
      <dgm:prSet custT="1"/>
      <dgm:spPr/>
      <dgm:t>
        <a:bodyPr/>
        <a:lstStyle/>
        <a:p>
          <a:r>
            <a:rPr lang="tr-TR" sz="2000">
              <a:latin typeface="Times New Roman" panose="02020603050405020304" pitchFamily="18" charset="0"/>
              <a:cs typeface="Times New Roman" panose="02020603050405020304" pitchFamily="18" charset="0"/>
            </a:rPr>
            <a:t>Rakiplerle </a:t>
          </a:r>
          <a:r>
            <a:rPr lang="tr-TR" sz="2000" dirty="0">
              <a:latin typeface="Times New Roman" panose="02020603050405020304" pitchFamily="18" charset="0"/>
              <a:cs typeface="Times New Roman" panose="02020603050405020304" pitchFamily="18" charset="0"/>
            </a:rPr>
            <a:t>rekabet, seçilmiş kurumlarla kıyaslamanın (benchmarking) takip edilmesi, </a:t>
          </a:r>
        </a:p>
      </dgm:t>
    </dgm:pt>
    <dgm:pt modelId="{1E4140DC-2D69-492B-ABDA-B4064E939028}" type="parTrans" cxnId="{40DCD3F2-1ECA-4B92-A544-5EF89B5AB8BC}">
      <dgm:prSet/>
      <dgm:spPr/>
      <dgm:t>
        <a:bodyPr/>
        <a:lstStyle/>
        <a:p>
          <a:endParaRPr lang="tr-TR"/>
        </a:p>
      </dgm:t>
    </dgm:pt>
    <dgm:pt modelId="{C1E22CB9-ADE7-4DD5-845D-3E0803AD45E6}" type="sibTrans" cxnId="{40DCD3F2-1ECA-4B92-A544-5EF89B5AB8BC}">
      <dgm:prSet/>
      <dgm:spPr/>
      <dgm:t>
        <a:bodyPr/>
        <a:lstStyle/>
        <a:p>
          <a:endParaRPr lang="tr-TR"/>
        </a:p>
      </dgm:t>
    </dgm:pt>
    <dgm:pt modelId="{46406C84-9A2F-481B-A84C-E6DBE1563293}" type="pres">
      <dgm:prSet presAssocID="{33125CAC-614A-45B7-BCD1-69CCF5DCD2A5}" presName="outerComposite" presStyleCnt="0">
        <dgm:presLayoutVars>
          <dgm:chMax val="5"/>
          <dgm:dir/>
          <dgm:resizeHandles val="exact"/>
        </dgm:presLayoutVars>
      </dgm:prSet>
      <dgm:spPr/>
    </dgm:pt>
    <dgm:pt modelId="{253740BB-728A-4842-92CD-2F8804F231E0}" type="pres">
      <dgm:prSet presAssocID="{33125CAC-614A-45B7-BCD1-69CCF5DCD2A5}" presName="dummyMaxCanvas" presStyleCnt="0">
        <dgm:presLayoutVars/>
      </dgm:prSet>
      <dgm:spPr/>
    </dgm:pt>
    <dgm:pt modelId="{53B58B45-2093-4C38-B104-D66306FEE0F5}" type="pres">
      <dgm:prSet presAssocID="{33125CAC-614A-45B7-BCD1-69CCF5DCD2A5}" presName="FiveNodes_1" presStyleLbl="node1" presStyleIdx="0" presStyleCnt="5">
        <dgm:presLayoutVars>
          <dgm:bulletEnabled val="1"/>
        </dgm:presLayoutVars>
      </dgm:prSet>
      <dgm:spPr/>
    </dgm:pt>
    <dgm:pt modelId="{215F1FBB-1A5A-4AC4-B291-B3EBA2347F0C}" type="pres">
      <dgm:prSet presAssocID="{33125CAC-614A-45B7-BCD1-69CCF5DCD2A5}" presName="FiveNodes_2" presStyleLbl="node1" presStyleIdx="1" presStyleCnt="5">
        <dgm:presLayoutVars>
          <dgm:bulletEnabled val="1"/>
        </dgm:presLayoutVars>
      </dgm:prSet>
      <dgm:spPr/>
    </dgm:pt>
    <dgm:pt modelId="{79D29F0A-C709-4763-9061-BEBA09021B47}" type="pres">
      <dgm:prSet presAssocID="{33125CAC-614A-45B7-BCD1-69CCF5DCD2A5}" presName="FiveNodes_3" presStyleLbl="node1" presStyleIdx="2" presStyleCnt="5">
        <dgm:presLayoutVars>
          <dgm:bulletEnabled val="1"/>
        </dgm:presLayoutVars>
      </dgm:prSet>
      <dgm:spPr/>
    </dgm:pt>
    <dgm:pt modelId="{0254997F-1571-462C-B2A3-F5840C0C4D57}" type="pres">
      <dgm:prSet presAssocID="{33125CAC-614A-45B7-BCD1-69CCF5DCD2A5}" presName="FiveNodes_4" presStyleLbl="node1" presStyleIdx="3" presStyleCnt="5">
        <dgm:presLayoutVars>
          <dgm:bulletEnabled val="1"/>
        </dgm:presLayoutVars>
      </dgm:prSet>
      <dgm:spPr/>
    </dgm:pt>
    <dgm:pt modelId="{96C4B1B9-AA46-4987-8CCA-30A4D8CF1CD3}" type="pres">
      <dgm:prSet presAssocID="{33125CAC-614A-45B7-BCD1-69CCF5DCD2A5}" presName="FiveNodes_5" presStyleLbl="node1" presStyleIdx="4" presStyleCnt="5">
        <dgm:presLayoutVars>
          <dgm:bulletEnabled val="1"/>
        </dgm:presLayoutVars>
      </dgm:prSet>
      <dgm:spPr/>
    </dgm:pt>
    <dgm:pt modelId="{CDEA0AD1-DF3C-4F6B-A4D1-8D650FCA2E81}" type="pres">
      <dgm:prSet presAssocID="{33125CAC-614A-45B7-BCD1-69CCF5DCD2A5}" presName="FiveConn_1-2" presStyleLbl="fgAccFollowNode1" presStyleIdx="0" presStyleCnt="4">
        <dgm:presLayoutVars>
          <dgm:bulletEnabled val="1"/>
        </dgm:presLayoutVars>
      </dgm:prSet>
      <dgm:spPr/>
    </dgm:pt>
    <dgm:pt modelId="{BD89F75E-60DA-4161-8A02-6722401BDF12}" type="pres">
      <dgm:prSet presAssocID="{33125CAC-614A-45B7-BCD1-69CCF5DCD2A5}" presName="FiveConn_2-3" presStyleLbl="fgAccFollowNode1" presStyleIdx="1" presStyleCnt="4">
        <dgm:presLayoutVars>
          <dgm:bulletEnabled val="1"/>
        </dgm:presLayoutVars>
      </dgm:prSet>
      <dgm:spPr/>
    </dgm:pt>
    <dgm:pt modelId="{13AD63DA-7EA1-4A99-AAC3-F81EA4E46B5C}" type="pres">
      <dgm:prSet presAssocID="{33125CAC-614A-45B7-BCD1-69CCF5DCD2A5}" presName="FiveConn_3-4" presStyleLbl="fgAccFollowNode1" presStyleIdx="2" presStyleCnt="4">
        <dgm:presLayoutVars>
          <dgm:bulletEnabled val="1"/>
        </dgm:presLayoutVars>
      </dgm:prSet>
      <dgm:spPr/>
    </dgm:pt>
    <dgm:pt modelId="{6DF46B9D-D109-4104-AD7A-F48F4DD169D5}" type="pres">
      <dgm:prSet presAssocID="{33125CAC-614A-45B7-BCD1-69CCF5DCD2A5}" presName="FiveConn_4-5" presStyleLbl="fgAccFollowNode1" presStyleIdx="3" presStyleCnt="4">
        <dgm:presLayoutVars>
          <dgm:bulletEnabled val="1"/>
        </dgm:presLayoutVars>
      </dgm:prSet>
      <dgm:spPr/>
    </dgm:pt>
    <dgm:pt modelId="{8B9C2FEC-E474-41F6-8652-E7AB44D783A6}" type="pres">
      <dgm:prSet presAssocID="{33125CAC-614A-45B7-BCD1-69CCF5DCD2A5}" presName="FiveNodes_1_text" presStyleLbl="node1" presStyleIdx="4" presStyleCnt="5">
        <dgm:presLayoutVars>
          <dgm:bulletEnabled val="1"/>
        </dgm:presLayoutVars>
      </dgm:prSet>
      <dgm:spPr/>
    </dgm:pt>
    <dgm:pt modelId="{AD1A596E-1252-4182-933C-B6097C0919E2}" type="pres">
      <dgm:prSet presAssocID="{33125CAC-614A-45B7-BCD1-69CCF5DCD2A5}" presName="FiveNodes_2_text" presStyleLbl="node1" presStyleIdx="4" presStyleCnt="5">
        <dgm:presLayoutVars>
          <dgm:bulletEnabled val="1"/>
        </dgm:presLayoutVars>
      </dgm:prSet>
      <dgm:spPr/>
    </dgm:pt>
    <dgm:pt modelId="{EEE300D0-5CA7-4900-B8BF-C67C08734B28}" type="pres">
      <dgm:prSet presAssocID="{33125CAC-614A-45B7-BCD1-69CCF5DCD2A5}" presName="FiveNodes_3_text" presStyleLbl="node1" presStyleIdx="4" presStyleCnt="5">
        <dgm:presLayoutVars>
          <dgm:bulletEnabled val="1"/>
        </dgm:presLayoutVars>
      </dgm:prSet>
      <dgm:spPr/>
    </dgm:pt>
    <dgm:pt modelId="{D791B5BE-E168-45E9-A705-E8AA6CC2F2DA}" type="pres">
      <dgm:prSet presAssocID="{33125CAC-614A-45B7-BCD1-69CCF5DCD2A5}" presName="FiveNodes_4_text" presStyleLbl="node1" presStyleIdx="4" presStyleCnt="5">
        <dgm:presLayoutVars>
          <dgm:bulletEnabled val="1"/>
        </dgm:presLayoutVars>
      </dgm:prSet>
      <dgm:spPr/>
    </dgm:pt>
    <dgm:pt modelId="{4D60B7ED-4857-4300-99FE-483A835551CE}" type="pres">
      <dgm:prSet presAssocID="{33125CAC-614A-45B7-BCD1-69CCF5DCD2A5}" presName="FiveNodes_5_text" presStyleLbl="node1" presStyleIdx="4" presStyleCnt="5">
        <dgm:presLayoutVars>
          <dgm:bulletEnabled val="1"/>
        </dgm:presLayoutVars>
      </dgm:prSet>
      <dgm:spPr/>
    </dgm:pt>
  </dgm:ptLst>
  <dgm:cxnLst>
    <dgm:cxn modelId="{5D7A3102-A74E-4AB8-9EB2-A624E62CDDAA}" type="presOf" srcId="{A8E1AD07-F0E4-4F8E-9A4F-DD71CA14919D}" destId="{79D29F0A-C709-4763-9061-BEBA09021B47}" srcOrd="0" destOrd="0" presId="urn:microsoft.com/office/officeart/2005/8/layout/vProcess5"/>
    <dgm:cxn modelId="{91ADEB08-8BE2-497F-9682-6AFADCA71EB8}" type="presOf" srcId="{4F9BC711-7A27-4A2E-AC8F-F9901FCB65AF}" destId="{BD89F75E-60DA-4161-8A02-6722401BDF12}" srcOrd="0" destOrd="0" presId="urn:microsoft.com/office/officeart/2005/8/layout/vProcess5"/>
    <dgm:cxn modelId="{9701390B-CBF4-486C-A763-C812C76656BF}" type="presOf" srcId="{A8E1AD07-F0E4-4F8E-9A4F-DD71CA14919D}" destId="{EEE300D0-5CA7-4900-B8BF-C67C08734B28}" srcOrd="1" destOrd="0" presId="urn:microsoft.com/office/officeart/2005/8/layout/vProcess5"/>
    <dgm:cxn modelId="{19265D0B-A618-445E-A9FC-C1C7440CCE4D}" type="presOf" srcId="{33125CAC-614A-45B7-BCD1-69CCF5DCD2A5}" destId="{46406C84-9A2F-481B-A84C-E6DBE1563293}" srcOrd="0" destOrd="0" presId="urn:microsoft.com/office/officeart/2005/8/layout/vProcess5"/>
    <dgm:cxn modelId="{D889031C-E1CB-456A-AB83-7C63CB0B1F55}" type="presOf" srcId="{BBBA5080-A787-4FC0-9EC9-901165011176}" destId="{8B9C2FEC-E474-41F6-8652-E7AB44D783A6}" srcOrd="1" destOrd="0" presId="urn:microsoft.com/office/officeart/2005/8/layout/vProcess5"/>
    <dgm:cxn modelId="{6E74F61F-843D-4015-9302-A03717698C13}" type="presOf" srcId="{B736B5C6-CDF4-4F0B-83AA-7541B3C37746}" destId="{215F1FBB-1A5A-4AC4-B291-B3EBA2347F0C}" srcOrd="0" destOrd="0" presId="urn:microsoft.com/office/officeart/2005/8/layout/vProcess5"/>
    <dgm:cxn modelId="{58087C20-2531-4E78-8E49-DEF2A6B2BD2C}" srcId="{33125CAC-614A-45B7-BCD1-69CCF5DCD2A5}" destId="{A8E1AD07-F0E4-4F8E-9A4F-DD71CA14919D}" srcOrd="2" destOrd="0" parTransId="{CB505E4D-801D-4210-A5EC-1987CBA4580E}" sibTransId="{65DE0A24-E0AA-410D-9161-03E9E8197D3D}"/>
    <dgm:cxn modelId="{835BAE35-F8AE-4AF1-8D7F-5A0EB77C22FF}" type="presOf" srcId="{98F65B4C-5363-4733-905A-CFE05FB0FD64}" destId="{96C4B1B9-AA46-4987-8CCA-30A4D8CF1CD3}" srcOrd="0" destOrd="0" presId="urn:microsoft.com/office/officeart/2005/8/layout/vProcess5"/>
    <dgm:cxn modelId="{97D0C03B-A5A5-4431-94CD-6DF386F682D6}" type="presOf" srcId="{65DE0A24-E0AA-410D-9161-03E9E8197D3D}" destId="{13AD63DA-7EA1-4A99-AAC3-F81EA4E46B5C}" srcOrd="0" destOrd="0" presId="urn:microsoft.com/office/officeart/2005/8/layout/vProcess5"/>
    <dgm:cxn modelId="{F9317B3E-385B-4219-BE96-466C2DA960EE}" type="presOf" srcId="{98F65B4C-5363-4733-905A-CFE05FB0FD64}" destId="{4D60B7ED-4857-4300-99FE-483A835551CE}" srcOrd="1" destOrd="0" presId="urn:microsoft.com/office/officeart/2005/8/layout/vProcess5"/>
    <dgm:cxn modelId="{BB22623F-15B5-4960-8FA8-60A712070F4D}" type="presOf" srcId="{B736B5C6-CDF4-4F0B-83AA-7541B3C37746}" destId="{AD1A596E-1252-4182-933C-B6097C0919E2}" srcOrd="1" destOrd="0" presId="urn:microsoft.com/office/officeart/2005/8/layout/vProcess5"/>
    <dgm:cxn modelId="{1C04B449-9ADF-4C0A-A702-32F704CEDE32}" srcId="{33125CAC-614A-45B7-BCD1-69CCF5DCD2A5}" destId="{B736B5C6-CDF4-4F0B-83AA-7541B3C37746}" srcOrd="1" destOrd="0" parTransId="{6782E157-B094-490A-86B2-2B19890F3078}" sibTransId="{4F9BC711-7A27-4A2E-AC8F-F9901FCB65AF}"/>
    <dgm:cxn modelId="{83B75D57-F144-4CF2-96CB-CE46F2500F47}" srcId="{33125CAC-614A-45B7-BCD1-69CCF5DCD2A5}" destId="{98F65B4C-5363-4733-905A-CFE05FB0FD64}" srcOrd="4" destOrd="0" parTransId="{913558F0-1F9B-4DDF-A9EF-1A3EB40E3EEA}" sibTransId="{0575EEE3-87AB-47EF-A220-19416D9E6419}"/>
    <dgm:cxn modelId="{CF8ADD7D-2AC6-4423-96FD-DDD6C4EE68CD}" type="presOf" srcId="{7102381D-A7EE-4401-B9D4-B0FF75B9C871}" destId="{CDEA0AD1-DF3C-4F6B-A4D1-8D650FCA2E81}" srcOrd="0" destOrd="0" presId="urn:microsoft.com/office/officeart/2005/8/layout/vProcess5"/>
    <dgm:cxn modelId="{70E81FA1-BF19-4D86-9E9C-7AAE3C265E8D}" type="presOf" srcId="{BBBA5080-A787-4FC0-9EC9-901165011176}" destId="{53B58B45-2093-4C38-B104-D66306FEE0F5}" srcOrd="0" destOrd="0" presId="urn:microsoft.com/office/officeart/2005/8/layout/vProcess5"/>
    <dgm:cxn modelId="{5614DFA2-5091-4BFF-924B-6498FDF3C855}" type="presOf" srcId="{C2964C94-8B76-43EB-9762-1718FA2941F6}" destId="{0254997F-1571-462C-B2A3-F5840C0C4D57}" srcOrd="0" destOrd="0" presId="urn:microsoft.com/office/officeart/2005/8/layout/vProcess5"/>
    <dgm:cxn modelId="{938FC7A7-13B7-44F1-9C43-3FD29FEDC7F1}" type="presOf" srcId="{C2964C94-8B76-43EB-9762-1718FA2941F6}" destId="{D791B5BE-E168-45E9-A705-E8AA6CC2F2DA}" srcOrd="1" destOrd="0" presId="urn:microsoft.com/office/officeart/2005/8/layout/vProcess5"/>
    <dgm:cxn modelId="{373086D7-1AD8-415D-BAE6-12DAE533BE33}" type="presOf" srcId="{C1E22CB9-ADE7-4DD5-845D-3E0803AD45E6}" destId="{6DF46B9D-D109-4104-AD7A-F48F4DD169D5}" srcOrd="0" destOrd="0" presId="urn:microsoft.com/office/officeart/2005/8/layout/vProcess5"/>
    <dgm:cxn modelId="{100A28DD-2014-4E8C-B441-25EFF535897E}" srcId="{33125CAC-614A-45B7-BCD1-69CCF5DCD2A5}" destId="{BBBA5080-A787-4FC0-9EC9-901165011176}" srcOrd="0" destOrd="0" parTransId="{23265DC4-BF44-4A64-97A7-757C9AA286E8}" sibTransId="{7102381D-A7EE-4401-B9D4-B0FF75B9C871}"/>
    <dgm:cxn modelId="{40DCD3F2-1ECA-4B92-A544-5EF89B5AB8BC}" srcId="{33125CAC-614A-45B7-BCD1-69CCF5DCD2A5}" destId="{C2964C94-8B76-43EB-9762-1718FA2941F6}" srcOrd="3" destOrd="0" parTransId="{1E4140DC-2D69-492B-ABDA-B4064E939028}" sibTransId="{C1E22CB9-ADE7-4DD5-845D-3E0803AD45E6}"/>
    <dgm:cxn modelId="{C103496F-73E6-4638-8FEF-64A0E1CD589A}" type="presParOf" srcId="{46406C84-9A2F-481B-A84C-E6DBE1563293}" destId="{253740BB-728A-4842-92CD-2F8804F231E0}" srcOrd="0" destOrd="0" presId="urn:microsoft.com/office/officeart/2005/8/layout/vProcess5"/>
    <dgm:cxn modelId="{FF150ECA-C99F-4199-8951-64A90431E5D7}" type="presParOf" srcId="{46406C84-9A2F-481B-A84C-E6DBE1563293}" destId="{53B58B45-2093-4C38-B104-D66306FEE0F5}" srcOrd="1" destOrd="0" presId="urn:microsoft.com/office/officeart/2005/8/layout/vProcess5"/>
    <dgm:cxn modelId="{3A1DE0A6-1F7B-4958-864C-46A7D46A4E13}" type="presParOf" srcId="{46406C84-9A2F-481B-A84C-E6DBE1563293}" destId="{215F1FBB-1A5A-4AC4-B291-B3EBA2347F0C}" srcOrd="2" destOrd="0" presId="urn:microsoft.com/office/officeart/2005/8/layout/vProcess5"/>
    <dgm:cxn modelId="{CF9FB05F-4945-404B-A5A7-C439D41B2D18}" type="presParOf" srcId="{46406C84-9A2F-481B-A84C-E6DBE1563293}" destId="{79D29F0A-C709-4763-9061-BEBA09021B47}" srcOrd="3" destOrd="0" presId="urn:microsoft.com/office/officeart/2005/8/layout/vProcess5"/>
    <dgm:cxn modelId="{80821D7C-DAC8-474E-849A-438C89D8158B}" type="presParOf" srcId="{46406C84-9A2F-481B-A84C-E6DBE1563293}" destId="{0254997F-1571-462C-B2A3-F5840C0C4D57}" srcOrd="4" destOrd="0" presId="urn:microsoft.com/office/officeart/2005/8/layout/vProcess5"/>
    <dgm:cxn modelId="{C88DFC71-B2E0-47BA-B4EC-1F6D2A363BDC}" type="presParOf" srcId="{46406C84-9A2F-481B-A84C-E6DBE1563293}" destId="{96C4B1B9-AA46-4987-8CCA-30A4D8CF1CD3}" srcOrd="5" destOrd="0" presId="urn:microsoft.com/office/officeart/2005/8/layout/vProcess5"/>
    <dgm:cxn modelId="{F15F7B30-1A03-4CA2-B1D2-A9AED80EB1D9}" type="presParOf" srcId="{46406C84-9A2F-481B-A84C-E6DBE1563293}" destId="{CDEA0AD1-DF3C-4F6B-A4D1-8D650FCA2E81}" srcOrd="6" destOrd="0" presId="urn:microsoft.com/office/officeart/2005/8/layout/vProcess5"/>
    <dgm:cxn modelId="{E2EA70D0-756B-4487-A1B5-122DC26697E9}" type="presParOf" srcId="{46406C84-9A2F-481B-A84C-E6DBE1563293}" destId="{BD89F75E-60DA-4161-8A02-6722401BDF12}" srcOrd="7" destOrd="0" presId="urn:microsoft.com/office/officeart/2005/8/layout/vProcess5"/>
    <dgm:cxn modelId="{0167FBD9-AD66-4119-97AE-A47AF3D5D7E1}" type="presParOf" srcId="{46406C84-9A2F-481B-A84C-E6DBE1563293}" destId="{13AD63DA-7EA1-4A99-AAC3-F81EA4E46B5C}" srcOrd="8" destOrd="0" presId="urn:microsoft.com/office/officeart/2005/8/layout/vProcess5"/>
    <dgm:cxn modelId="{9D50DB81-D05A-4788-A8EC-7F52E26E3189}" type="presParOf" srcId="{46406C84-9A2F-481B-A84C-E6DBE1563293}" destId="{6DF46B9D-D109-4104-AD7A-F48F4DD169D5}" srcOrd="9" destOrd="0" presId="urn:microsoft.com/office/officeart/2005/8/layout/vProcess5"/>
    <dgm:cxn modelId="{93636BB1-779D-4EE1-971D-F50A4184ADAD}" type="presParOf" srcId="{46406C84-9A2F-481B-A84C-E6DBE1563293}" destId="{8B9C2FEC-E474-41F6-8652-E7AB44D783A6}" srcOrd="10" destOrd="0" presId="urn:microsoft.com/office/officeart/2005/8/layout/vProcess5"/>
    <dgm:cxn modelId="{81266A83-1894-4124-8C08-DF21B9597C78}" type="presParOf" srcId="{46406C84-9A2F-481B-A84C-E6DBE1563293}" destId="{AD1A596E-1252-4182-933C-B6097C0919E2}" srcOrd="11" destOrd="0" presId="urn:microsoft.com/office/officeart/2005/8/layout/vProcess5"/>
    <dgm:cxn modelId="{2F62A979-170C-4740-93DD-541042E8D479}" type="presParOf" srcId="{46406C84-9A2F-481B-A84C-E6DBE1563293}" destId="{EEE300D0-5CA7-4900-B8BF-C67C08734B28}" srcOrd="12" destOrd="0" presId="urn:microsoft.com/office/officeart/2005/8/layout/vProcess5"/>
    <dgm:cxn modelId="{FA5E3862-1760-4041-A6F9-60F8210B3B4D}" type="presParOf" srcId="{46406C84-9A2F-481B-A84C-E6DBE1563293}" destId="{D791B5BE-E168-45E9-A705-E8AA6CC2F2DA}" srcOrd="13" destOrd="0" presId="urn:microsoft.com/office/officeart/2005/8/layout/vProcess5"/>
    <dgm:cxn modelId="{11E30560-B753-4059-9785-DFE8DFACC4BE}" type="presParOf" srcId="{46406C84-9A2F-481B-A84C-E6DBE1563293}" destId="{4D60B7ED-4857-4300-99FE-483A835551CE}" srcOrd="14"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D0412E7-C646-4F54-873C-52164404673C}"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tr-TR"/>
        </a:p>
      </dgm:t>
    </dgm:pt>
    <dgm:pt modelId="{E2DE9390-4082-4158-80FA-7370C7AA7BBF}">
      <dgm:prSet/>
      <dgm:spPr/>
      <dgm:t>
        <a:bodyPr/>
        <a:lstStyle/>
        <a:p>
          <a:r>
            <a:rPr lang="tr-TR"/>
            <a:t>C.3.2. Öğretim elemanı/araştırmacı performansının değerlendirilmesi</a:t>
          </a:r>
        </a:p>
      </dgm:t>
    </dgm:pt>
    <dgm:pt modelId="{5B1E6BB6-1CFE-4688-98DB-92D387E4511A}" type="parTrans" cxnId="{B8912261-AB94-44E6-9A9F-3A331CA4B04E}">
      <dgm:prSet/>
      <dgm:spPr/>
      <dgm:t>
        <a:bodyPr/>
        <a:lstStyle/>
        <a:p>
          <a:endParaRPr lang="tr-TR"/>
        </a:p>
      </dgm:t>
    </dgm:pt>
    <dgm:pt modelId="{14B3D341-C752-46FE-BC4F-BC6059E2C4AE}" type="sibTrans" cxnId="{B8912261-AB94-44E6-9A9F-3A331CA4B04E}">
      <dgm:prSet/>
      <dgm:spPr/>
      <dgm:t>
        <a:bodyPr/>
        <a:lstStyle/>
        <a:p>
          <a:endParaRPr lang="tr-TR"/>
        </a:p>
      </dgm:t>
    </dgm:pt>
    <dgm:pt modelId="{B06A165E-F3B3-4235-B260-49E78B0836B9}" type="pres">
      <dgm:prSet presAssocID="{2D0412E7-C646-4F54-873C-52164404673C}" presName="linear" presStyleCnt="0">
        <dgm:presLayoutVars>
          <dgm:animLvl val="lvl"/>
          <dgm:resizeHandles val="exact"/>
        </dgm:presLayoutVars>
      </dgm:prSet>
      <dgm:spPr/>
    </dgm:pt>
    <dgm:pt modelId="{BEA04788-AA82-4281-B706-77EC43B936A7}" type="pres">
      <dgm:prSet presAssocID="{E2DE9390-4082-4158-80FA-7370C7AA7BBF}" presName="parentText" presStyleLbl="node1" presStyleIdx="0" presStyleCnt="1">
        <dgm:presLayoutVars>
          <dgm:chMax val="0"/>
          <dgm:bulletEnabled val="1"/>
        </dgm:presLayoutVars>
      </dgm:prSet>
      <dgm:spPr/>
    </dgm:pt>
  </dgm:ptLst>
  <dgm:cxnLst>
    <dgm:cxn modelId="{B8912261-AB94-44E6-9A9F-3A331CA4B04E}" srcId="{2D0412E7-C646-4F54-873C-52164404673C}" destId="{E2DE9390-4082-4158-80FA-7370C7AA7BBF}" srcOrd="0" destOrd="0" parTransId="{5B1E6BB6-1CFE-4688-98DB-92D387E4511A}" sibTransId="{14B3D341-C752-46FE-BC4F-BC6059E2C4AE}"/>
    <dgm:cxn modelId="{4059E8B6-5430-470F-A320-ADEAEA7F1DFD}" type="presOf" srcId="{E2DE9390-4082-4158-80FA-7370C7AA7BBF}" destId="{BEA04788-AA82-4281-B706-77EC43B936A7}" srcOrd="0" destOrd="0" presId="urn:microsoft.com/office/officeart/2005/8/layout/vList2"/>
    <dgm:cxn modelId="{46EFFFBF-C180-43F2-9B96-D9ABCC62DFB6}" type="presOf" srcId="{2D0412E7-C646-4F54-873C-52164404673C}" destId="{B06A165E-F3B3-4235-B260-49E78B0836B9}" srcOrd="0" destOrd="0" presId="urn:microsoft.com/office/officeart/2005/8/layout/vList2"/>
    <dgm:cxn modelId="{717A1ED9-E42B-4B14-8430-0C962D076A32}" type="presParOf" srcId="{B06A165E-F3B3-4235-B260-49E78B0836B9}" destId="{BEA04788-AA82-4281-B706-77EC43B936A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FA47EBC-44FD-496E-AFED-7C37FA2E639A}"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tr-TR"/>
        </a:p>
      </dgm:t>
    </dgm:pt>
    <dgm:pt modelId="{9BA8C6F4-AC90-46FB-9A09-BD9FFEBCB7ED}">
      <dgm:prSet custT="1"/>
      <dgm:spPr/>
      <dgm:t>
        <a:bodyPr/>
        <a:lstStyle/>
        <a:p>
          <a:r>
            <a:rPr lang="tr-TR" sz="2400">
              <a:latin typeface="Times New Roman" panose="02020603050405020304" pitchFamily="18" charset="0"/>
              <a:cs typeface="Times New Roman" panose="02020603050405020304" pitchFamily="18" charset="0"/>
            </a:rPr>
            <a:t>Öğretim elemanlarının araştırma performansının paylaşılması, bunu düzenleyen tanımlı süreçlerin varlığı ve bunların  paydaşlarca bilinmesi, </a:t>
          </a:r>
        </a:p>
      </dgm:t>
    </dgm:pt>
    <dgm:pt modelId="{C4FF09F5-B1FA-4BF7-8726-ED1647A0837A}" type="parTrans" cxnId="{C68C074C-B43F-4C26-BF62-F5F42B6B1E5F}">
      <dgm:prSet/>
      <dgm:spPr/>
      <dgm:t>
        <a:bodyPr/>
        <a:lstStyle/>
        <a:p>
          <a:endParaRPr lang="tr-TR"/>
        </a:p>
      </dgm:t>
    </dgm:pt>
    <dgm:pt modelId="{463EE0A7-A073-4FD3-86C5-E1E6A1877A92}" type="sibTrans" cxnId="{C68C074C-B43F-4C26-BF62-F5F42B6B1E5F}">
      <dgm:prSet/>
      <dgm:spPr/>
      <dgm:t>
        <a:bodyPr/>
        <a:lstStyle/>
        <a:p>
          <a:endParaRPr lang="tr-TR"/>
        </a:p>
      </dgm:t>
    </dgm:pt>
    <dgm:pt modelId="{3E6C9A20-8553-4CA6-AF31-BAB6A939E6B5}">
      <dgm:prSet custT="1"/>
      <dgm:spPr/>
      <dgm:t>
        <a:bodyPr/>
        <a:lstStyle/>
        <a:p>
          <a:r>
            <a:rPr lang="tr-TR" sz="2400" dirty="0">
              <a:latin typeface="Times New Roman" panose="02020603050405020304" pitchFamily="18" charset="0"/>
              <a:cs typeface="Times New Roman" panose="02020603050405020304" pitchFamily="18" charset="0"/>
            </a:rPr>
            <a:t>Araştırma performansının yıl bazında izlenmesi, değerlendirilmesi, </a:t>
          </a:r>
        </a:p>
      </dgm:t>
    </dgm:pt>
    <dgm:pt modelId="{21A7BB98-4428-4EDE-B6CD-C7CDF3D72A13}" type="parTrans" cxnId="{79E94817-0F5D-495C-B119-2639F3D85809}">
      <dgm:prSet/>
      <dgm:spPr/>
      <dgm:t>
        <a:bodyPr/>
        <a:lstStyle/>
        <a:p>
          <a:endParaRPr lang="tr-TR"/>
        </a:p>
      </dgm:t>
    </dgm:pt>
    <dgm:pt modelId="{CCAAB25F-8B35-4785-9CA4-35E33CF65BE9}" type="sibTrans" cxnId="{79E94817-0F5D-495C-B119-2639F3D85809}">
      <dgm:prSet/>
      <dgm:spPr/>
      <dgm:t>
        <a:bodyPr/>
        <a:lstStyle/>
        <a:p>
          <a:endParaRPr lang="tr-TR"/>
        </a:p>
      </dgm:t>
    </dgm:pt>
    <dgm:pt modelId="{3DF55B7B-C8F5-4365-BF54-84625181D27A}">
      <dgm:prSet custT="1"/>
      <dgm:spPr/>
      <dgm:t>
        <a:bodyPr/>
        <a:lstStyle/>
        <a:p>
          <a:r>
            <a:rPr lang="tr-TR" sz="2400">
              <a:latin typeface="Times New Roman" panose="02020603050405020304" pitchFamily="18" charset="0"/>
              <a:cs typeface="Times New Roman" panose="02020603050405020304" pitchFamily="18" charset="0"/>
            </a:rPr>
            <a:t>Çıktıların, grubun ortalama değerlerinin şeffaf olarak paylaşılması, </a:t>
          </a:r>
        </a:p>
      </dgm:t>
    </dgm:pt>
    <dgm:pt modelId="{EC07977B-7E50-490A-8663-554765065B60}" type="parTrans" cxnId="{6C2A5E7E-EB7C-4B83-A53E-77D186DA0F19}">
      <dgm:prSet/>
      <dgm:spPr/>
      <dgm:t>
        <a:bodyPr/>
        <a:lstStyle/>
        <a:p>
          <a:endParaRPr lang="tr-TR"/>
        </a:p>
      </dgm:t>
    </dgm:pt>
    <dgm:pt modelId="{BFC1D793-5E1A-4A40-BBA0-FAC91C1695AF}" type="sibTrans" cxnId="{6C2A5E7E-EB7C-4B83-A53E-77D186DA0F19}">
      <dgm:prSet/>
      <dgm:spPr/>
      <dgm:t>
        <a:bodyPr/>
        <a:lstStyle/>
        <a:p>
          <a:endParaRPr lang="tr-TR"/>
        </a:p>
      </dgm:t>
    </dgm:pt>
    <dgm:pt modelId="{29634540-6BBB-49D0-9A8C-BD341D4F96C4}">
      <dgm:prSet custT="1"/>
      <dgm:spPr/>
      <dgm:t>
        <a:bodyPr/>
        <a:lstStyle/>
        <a:p>
          <a:r>
            <a:rPr lang="tr-TR" sz="2400" dirty="0">
              <a:latin typeface="Times New Roman" panose="02020603050405020304" pitchFamily="18" charset="0"/>
              <a:cs typeface="Times New Roman" panose="02020603050405020304" pitchFamily="18" charset="0"/>
            </a:rPr>
            <a:t>Performans değerlendirmelerinin sistematik ve kalıcılığının sağlanması</a:t>
          </a:r>
        </a:p>
      </dgm:t>
    </dgm:pt>
    <dgm:pt modelId="{B1BD4EF9-F40B-45FB-8EFC-114B7D8E7CBE}" type="parTrans" cxnId="{787201A6-51F4-40B1-8DCA-04ACB9C23A7F}">
      <dgm:prSet/>
      <dgm:spPr/>
      <dgm:t>
        <a:bodyPr/>
        <a:lstStyle/>
        <a:p>
          <a:endParaRPr lang="tr-TR"/>
        </a:p>
      </dgm:t>
    </dgm:pt>
    <dgm:pt modelId="{4587647F-6F7C-41C1-A6D2-B6230511DC56}" type="sibTrans" cxnId="{787201A6-51F4-40B1-8DCA-04ACB9C23A7F}">
      <dgm:prSet/>
      <dgm:spPr/>
      <dgm:t>
        <a:bodyPr/>
        <a:lstStyle/>
        <a:p>
          <a:endParaRPr lang="tr-TR"/>
        </a:p>
      </dgm:t>
    </dgm:pt>
    <dgm:pt modelId="{F2A08239-36C0-4447-8379-D2A58A3E7644}" type="pres">
      <dgm:prSet presAssocID="{6FA47EBC-44FD-496E-AFED-7C37FA2E639A}" presName="outerComposite" presStyleCnt="0">
        <dgm:presLayoutVars>
          <dgm:chMax val="5"/>
          <dgm:dir/>
          <dgm:resizeHandles val="exact"/>
        </dgm:presLayoutVars>
      </dgm:prSet>
      <dgm:spPr/>
    </dgm:pt>
    <dgm:pt modelId="{733901A9-4185-432D-9AD8-2A493AC0E867}" type="pres">
      <dgm:prSet presAssocID="{6FA47EBC-44FD-496E-AFED-7C37FA2E639A}" presName="dummyMaxCanvas" presStyleCnt="0">
        <dgm:presLayoutVars/>
      </dgm:prSet>
      <dgm:spPr/>
    </dgm:pt>
    <dgm:pt modelId="{126B3FDB-E734-470B-8027-C892EE7DC298}" type="pres">
      <dgm:prSet presAssocID="{6FA47EBC-44FD-496E-AFED-7C37FA2E639A}" presName="FourNodes_1" presStyleLbl="node1" presStyleIdx="0" presStyleCnt="4">
        <dgm:presLayoutVars>
          <dgm:bulletEnabled val="1"/>
        </dgm:presLayoutVars>
      </dgm:prSet>
      <dgm:spPr/>
    </dgm:pt>
    <dgm:pt modelId="{707E06B0-1C14-45F9-B762-71A2B0C603BA}" type="pres">
      <dgm:prSet presAssocID="{6FA47EBC-44FD-496E-AFED-7C37FA2E639A}" presName="FourNodes_2" presStyleLbl="node1" presStyleIdx="1" presStyleCnt="4">
        <dgm:presLayoutVars>
          <dgm:bulletEnabled val="1"/>
        </dgm:presLayoutVars>
      </dgm:prSet>
      <dgm:spPr/>
    </dgm:pt>
    <dgm:pt modelId="{9815B7BB-6EB7-4F8D-AE7E-4C635D4C0D7F}" type="pres">
      <dgm:prSet presAssocID="{6FA47EBC-44FD-496E-AFED-7C37FA2E639A}" presName="FourNodes_3" presStyleLbl="node1" presStyleIdx="2" presStyleCnt="4">
        <dgm:presLayoutVars>
          <dgm:bulletEnabled val="1"/>
        </dgm:presLayoutVars>
      </dgm:prSet>
      <dgm:spPr/>
    </dgm:pt>
    <dgm:pt modelId="{1D66526E-85CA-4510-B611-3017195564A0}" type="pres">
      <dgm:prSet presAssocID="{6FA47EBC-44FD-496E-AFED-7C37FA2E639A}" presName="FourNodes_4" presStyleLbl="node1" presStyleIdx="3" presStyleCnt="4">
        <dgm:presLayoutVars>
          <dgm:bulletEnabled val="1"/>
        </dgm:presLayoutVars>
      </dgm:prSet>
      <dgm:spPr/>
    </dgm:pt>
    <dgm:pt modelId="{6D558136-20BB-4532-8980-8AF010789732}" type="pres">
      <dgm:prSet presAssocID="{6FA47EBC-44FD-496E-AFED-7C37FA2E639A}" presName="FourConn_1-2" presStyleLbl="fgAccFollowNode1" presStyleIdx="0" presStyleCnt="3">
        <dgm:presLayoutVars>
          <dgm:bulletEnabled val="1"/>
        </dgm:presLayoutVars>
      </dgm:prSet>
      <dgm:spPr/>
    </dgm:pt>
    <dgm:pt modelId="{C9C4C47F-D5E1-46F3-BB25-8D9DFEA0F32C}" type="pres">
      <dgm:prSet presAssocID="{6FA47EBC-44FD-496E-AFED-7C37FA2E639A}" presName="FourConn_2-3" presStyleLbl="fgAccFollowNode1" presStyleIdx="1" presStyleCnt="3">
        <dgm:presLayoutVars>
          <dgm:bulletEnabled val="1"/>
        </dgm:presLayoutVars>
      </dgm:prSet>
      <dgm:spPr/>
    </dgm:pt>
    <dgm:pt modelId="{FCF479D6-C7B6-4873-9E59-BB45F8E57920}" type="pres">
      <dgm:prSet presAssocID="{6FA47EBC-44FD-496E-AFED-7C37FA2E639A}" presName="FourConn_3-4" presStyleLbl="fgAccFollowNode1" presStyleIdx="2" presStyleCnt="3">
        <dgm:presLayoutVars>
          <dgm:bulletEnabled val="1"/>
        </dgm:presLayoutVars>
      </dgm:prSet>
      <dgm:spPr/>
    </dgm:pt>
    <dgm:pt modelId="{5A12B70F-48E2-4B05-B60A-842802E19187}" type="pres">
      <dgm:prSet presAssocID="{6FA47EBC-44FD-496E-AFED-7C37FA2E639A}" presName="FourNodes_1_text" presStyleLbl="node1" presStyleIdx="3" presStyleCnt="4">
        <dgm:presLayoutVars>
          <dgm:bulletEnabled val="1"/>
        </dgm:presLayoutVars>
      </dgm:prSet>
      <dgm:spPr/>
    </dgm:pt>
    <dgm:pt modelId="{C2B3FCE6-13E4-453A-AA04-38D6E2C942A3}" type="pres">
      <dgm:prSet presAssocID="{6FA47EBC-44FD-496E-AFED-7C37FA2E639A}" presName="FourNodes_2_text" presStyleLbl="node1" presStyleIdx="3" presStyleCnt="4">
        <dgm:presLayoutVars>
          <dgm:bulletEnabled val="1"/>
        </dgm:presLayoutVars>
      </dgm:prSet>
      <dgm:spPr/>
    </dgm:pt>
    <dgm:pt modelId="{0D6AF3B0-81CA-4D5B-9238-D45830C95312}" type="pres">
      <dgm:prSet presAssocID="{6FA47EBC-44FD-496E-AFED-7C37FA2E639A}" presName="FourNodes_3_text" presStyleLbl="node1" presStyleIdx="3" presStyleCnt="4">
        <dgm:presLayoutVars>
          <dgm:bulletEnabled val="1"/>
        </dgm:presLayoutVars>
      </dgm:prSet>
      <dgm:spPr/>
    </dgm:pt>
    <dgm:pt modelId="{C62ACCAD-F381-42C9-946E-307F198C18AB}" type="pres">
      <dgm:prSet presAssocID="{6FA47EBC-44FD-496E-AFED-7C37FA2E639A}" presName="FourNodes_4_text" presStyleLbl="node1" presStyleIdx="3" presStyleCnt="4">
        <dgm:presLayoutVars>
          <dgm:bulletEnabled val="1"/>
        </dgm:presLayoutVars>
      </dgm:prSet>
      <dgm:spPr/>
    </dgm:pt>
  </dgm:ptLst>
  <dgm:cxnLst>
    <dgm:cxn modelId="{0E2DA202-02B1-439B-96DA-631CE5E2D2FF}" type="presOf" srcId="{3DF55B7B-C8F5-4365-BF54-84625181D27A}" destId="{9815B7BB-6EB7-4F8D-AE7E-4C635D4C0D7F}" srcOrd="0" destOrd="0" presId="urn:microsoft.com/office/officeart/2005/8/layout/vProcess5"/>
    <dgm:cxn modelId="{F5C08C06-01F1-49CA-8DF6-3FE96F39C8EE}" type="presOf" srcId="{3E6C9A20-8553-4CA6-AF31-BAB6A939E6B5}" destId="{C2B3FCE6-13E4-453A-AA04-38D6E2C942A3}" srcOrd="1" destOrd="0" presId="urn:microsoft.com/office/officeart/2005/8/layout/vProcess5"/>
    <dgm:cxn modelId="{79E94817-0F5D-495C-B119-2639F3D85809}" srcId="{6FA47EBC-44FD-496E-AFED-7C37FA2E639A}" destId="{3E6C9A20-8553-4CA6-AF31-BAB6A939E6B5}" srcOrd="1" destOrd="0" parTransId="{21A7BB98-4428-4EDE-B6CD-C7CDF3D72A13}" sibTransId="{CCAAB25F-8B35-4785-9CA4-35E33CF65BE9}"/>
    <dgm:cxn modelId="{CBEE1D29-8F70-4C7C-B01B-0128EFE70A9A}" type="presOf" srcId="{9BA8C6F4-AC90-46FB-9A09-BD9FFEBCB7ED}" destId="{126B3FDB-E734-470B-8027-C892EE7DC298}" srcOrd="0" destOrd="0" presId="urn:microsoft.com/office/officeart/2005/8/layout/vProcess5"/>
    <dgm:cxn modelId="{975E5C45-9396-445E-8D9E-14C448D5316D}" type="presOf" srcId="{9BA8C6F4-AC90-46FB-9A09-BD9FFEBCB7ED}" destId="{5A12B70F-48E2-4B05-B60A-842802E19187}" srcOrd="1" destOrd="0" presId="urn:microsoft.com/office/officeart/2005/8/layout/vProcess5"/>
    <dgm:cxn modelId="{96794548-B954-4FD8-B729-E6E2C4BEEAF5}" type="presOf" srcId="{463EE0A7-A073-4FD3-86C5-E1E6A1877A92}" destId="{6D558136-20BB-4532-8980-8AF010789732}" srcOrd="0" destOrd="0" presId="urn:microsoft.com/office/officeart/2005/8/layout/vProcess5"/>
    <dgm:cxn modelId="{C68C074C-B43F-4C26-BF62-F5F42B6B1E5F}" srcId="{6FA47EBC-44FD-496E-AFED-7C37FA2E639A}" destId="{9BA8C6F4-AC90-46FB-9A09-BD9FFEBCB7ED}" srcOrd="0" destOrd="0" parTransId="{C4FF09F5-B1FA-4BF7-8726-ED1647A0837A}" sibTransId="{463EE0A7-A073-4FD3-86C5-E1E6A1877A92}"/>
    <dgm:cxn modelId="{6C2A5E7E-EB7C-4B83-A53E-77D186DA0F19}" srcId="{6FA47EBC-44FD-496E-AFED-7C37FA2E639A}" destId="{3DF55B7B-C8F5-4365-BF54-84625181D27A}" srcOrd="2" destOrd="0" parTransId="{EC07977B-7E50-490A-8663-554765065B60}" sibTransId="{BFC1D793-5E1A-4A40-BBA0-FAC91C1695AF}"/>
    <dgm:cxn modelId="{787201A6-51F4-40B1-8DCA-04ACB9C23A7F}" srcId="{6FA47EBC-44FD-496E-AFED-7C37FA2E639A}" destId="{29634540-6BBB-49D0-9A8C-BD341D4F96C4}" srcOrd="3" destOrd="0" parTransId="{B1BD4EF9-F40B-45FB-8EFC-114B7D8E7CBE}" sibTransId="{4587647F-6F7C-41C1-A6D2-B6230511DC56}"/>
    <dgm:cxn modelId="{9F7291AC-52A6-4F27-BD1A-FB4F0C663DBD}" type="presOf" srcId="{29634540-6BBB-49D0-9A8C-BD341D4F96C4}" destId="{1D66526E-85CA-4510-B611-3017195564A0}" srcOrd="0" destOrd="0" presId="urn:microsoft.com/office/officeart/2005/8/layout/vProcess5"/>
    <dgm:cxn modelId="{7ED129B9-76A2-424A-BA99-E940936A4E83}" type="presOf" srcId="{BFC1D793-5E1A-4A40-BBA0-FAC91C1695AF}" destId="{FCF479D6-C7B6-4873-9E59-BB45F8E57920}" srcOrd="0" destOrd="0" presId="urn:microsoft.com/office/officeart/2005/8/layout/vProcess5"/>
    <dgm:cxn modelId="{5319D8C7-2C9D-49AF-A0F0-58C3C8A92BBE}" type="presOf" srcId="{3DF55B7B-C8F5-4365-BF54-84625181D27A}" destId="{0D6AF3B0-81CA-4D5B-9238-D45830C95312}" srcOrd="1" destOrd="0" presId="urn:microsoft.com/office/officeart/2005/8/layout/vProcess5"/>
    <dgm:cxn modelId="{FF9BA1D1-0D6B-4904-8F30-3AFB660934AB}" type="presOf" srcId="{CCAAB25F-8B35-4785-9CA4-35E33CF65BE9}" destId="{C9C4C47F-D5E1-46F3-BB25-8D9DFEA0F32C}" srcOrd="0" destOrd="0" presId="urn:microsoft.com/office/officeart/2005/8/layout/vProcess5"/>
    <dgm:cxn modelId="{D9C8BCD6-6932-44A7-A797-0BC524031300}" type="presOf" srcId="{29634540-6BBB-49D0-9A8C-BD341D4F96C4}" destId="{C62ACCAD-F381-42C9-946E-307F198C18AB}" srcOrd="1" destOrd="0" presId="urn:microsoft.com/office/officeart/2005/8/layout/vProcess5"/>
    <dgm:cxn modelId="{1D98AEDD-E370-4D95-88E8-4D37F2DDD756}" type="presOf" srcId="{6FA47EBC-44FD-496E-AFED-7C37FA2E639A}" destId="{F2A08239-36C0-4447-8379-D2A58A3E7644}" srcOrd="0" destOrd="0" presId="urn:microsoft.com/office/officeart/2005/8/layout/vProcess5"/>
    <dgm:cxn modelId="{CABD9AE1-B0AA-4E4F-9AC9-C5712F580554}" type="presOf" srcId="{3E6C9A20-8553-4CA6-AF31-BAB6A939E6B5}" destId="{707E06B0-1C14-45F9-B762-71A2B0C603BA}" srcOrd="0" destOrd="0" presId="urn:microsoft.com/office/officeart/2005/8/layout/vProcess5"/>
    <dgm:cxn modelId="{25B4160C-EAAA-4622-A50A-A8AD5EF4FAC0}" type="presParOf" srcId="{F2A08239-36C0-4447-8379-D2A58A3E7644}" destId="{733901A9-4185-432D-9AD8-2A493AC0E867}" srcOrd="0" destOrd="0" presId="urn:microsoft.com/office/officeart/2005/8/layout/vProcess5"/>
    <dgm:cxn modelId="{632AF1E4-8D46-419E-928B-61CF2FA376F2}" type="presParOf" srcId="{F2A08239-36C0-4447-8379-D2A58A3E7644}" destId="{126B3FDB-E734-470B-8027-C892EE7DC298}" srcOrd="1" destOrd="0" presId="urn:microsoft.com/office/officeart/2005/8/layout/vProcess5"/>
    <dgm:cxn modelId="{B718F233-2342-4CD0-ACE0-36A4167D6A1D}" type="presParOf" srcId="{F2A08239-36C0-4447-8379-D2A58A3E7644}" destId="{707E06B0-1C14-45F9-B762-71A2B0C603BA}" srcOrd="2" destOrd="0" presId="urn:microsoft.com/office/officeart/2005/8/layout/vProcess5"/>
    <dgm:cxn modelId="{C0EB2EDA-59EE-4A64-AD5E-037697FFB148}" type="presParOf" srcId="{F2A08239-36C0-4447-8379-D2A58A3E7644}" destId="{9815B7BB-6EB7-4F8D-AE7E-4C635D4C0D7F}" srcOrd="3" destOrd="0" presId="urn:microsoft.com/office/officeart/2005/8/layout/vProcess5"/>
    <dgm:cxn modelId="{2B1E1A63-5A61-4205-9B8E-9EF399AC9E0B}" type="presParOf" srcId="{F2A08239-36C0-4447-8379-D2A58A3E7644}" destId="{1D66526E-85CA-4510-B611-3017195564A0}" srcOrd="4" destOrd="0" presId="urn:microsoft.com/office/officeart/2005/8/layout/vProcess5"/>
    <dgm:cxn modelId="{377F4E20-9CB8-4065-AA9F-77CBC2F8370E}" type="presParOf" srcId="{F2A08239-36C0-4447-8379-D2A58A3E7644}" destId="{6D558136-20BB-4532-8980-8AF010789732}" srcOrd="5" destOrd="0" presId="urn:microsoft.com/office/officeart/2005/8/layout/vProcess5"/>
    <dgm:cxn modelId="{8BC64D0F-A763-4CC5-B24D-27CD4FD8F245}" type="presParOf" srcId="{F2A08239-36C0-4447-8379-D2A58A3E7644}" destId="{C9C4C47F-D5E1-46F3-BB25-8D9DFEA0F32C}" srcOrd="6" destOrd="0" presId="urn:microsoft.com/office/officeart/2005/8/layout/vProcess5"/>
    <dgm:cxn modelId="{CDEAE8BF-5E98-422F-A593-56CDBCD99231}" type="presParOf" srcId="{F2A08239-36C0-4447-8379-D2A58A3E7644}" destId="{FCF479D6-C7B6-4873-9E59-BB45F8E57920}" srcOrd="7" destOrd="0" presId="urn:microsoft.com/office/officeart/2005/8/layout/vProcess5"/>
    <dgm:cxn modelId="{D1779A22-6E16-45F3-B684-F88528EA6655}" type="presParOf" srcId="{F2A08239-36C0-4447-8379-D2A58A3E7644}" destId="{5A12B70F-48E2-4B05-B60A-842802E19187}" srcOrd="8" destOrd="0" presId="urn:microsoft.com/office/officeart/2005/8/layout/vProcess5"/>
    <dgm:cxn modelId="{7F7025A5-CE08-4913-961D-08A9CFC1FB61}" type="presParOf" srcId="{F2A08239-36C0-4447-8379-D2A58A3E7644}" destId="{C2B3FCE6-13E4-453A-AA04-38D6E2C942A3}" srcOrd="9" destOrd="0" presId="urn:microsoft.com/office/officeart/2005/8/layout/vProcess5"/>
    <dgm:cxn modelId="{8AFA1FCA-36B6-47AD-B1C6-D73ECB2EBA57}" type="presParOf" srcId="{F2A08239-36C0-4447-8379-D2A58A3E7644}" destId="{0D6AF3B0-81CA-4D5B-9238-D45830C95312}" srcOrd="10" destOrd="0" presId="urn:microsoft.com/office/officeart/2005/8/layout/vProcess5"/>
    <dgm:cxn modelId="{235283CD-8DAA-4D46-8977-052B72041232}" type="presParOf" srcId="{F2A08239-36C0-4447-8379-D2A58A3E7644}" destId="{C62ACCAD-F381-42C9-946E-307F198C18AB}" srcOrd="11"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1C115A-1758-4439-8942-43B649232F18}" type="doc">
      <dgm:prSet loTypeId="urn:microsoft.com/office/officeart/2008/layout/AlternatingHexagons" loCatId="list" qsTypeId="urn:microsoft.com/office/officeart/2005/8/quickstyle/simple1" qsCatId="simple" csTypeId="urn:microsoft.com/office/officeart/2005/8/colors/colorful2" csCatId="colorful" phldr="1"/>
      <dgm:spPr/>
    </dgm:pt>
    <dgm:pt modelId="{2C463915-36A3-41A3-89EF-FCB3EC143A0D}">
      <dgm:prSet phldrT="[Metin]" custT="1"/>
      <dgm:spPr/>
      <dgm:t>
        <a:bodyPr/>
        <a:lstStyle/>
        <a:p>
          <a:r>
            <a:rPr lang="tr-TR" sz="1600" dirty="0">
              <a:latin typeface="Book Antiqua" panose="02040602050305030304" pitchFamily="18" charset="0"/>
            </a:rPr>
            <a:t>LİDERLİK, YÖNETİM VE KALİTE</a:t>
          </a:r>
        </a:p>
      </dgm:t>
    </dgm:pt>
    <dgm:pt modelId="{D221D5E1-989D-4E74-808A-E3F20493C625}" type="parTrans" cxnId="{88326D5D-FE88-459F-A0AE-FE6F630E0BC5}">
      <dgm:prSet/>
      <dgm:spPr/>
      <dgm:t>
        <a:bodyPr/>
        <a:lstStyle/>
        <a:p>
          <a:endParaRPr lang="tr-TR"/>
        </a:p>
      </dgm:t>
    </dgm:pt>
    <dgm:pt modelId="{EE447BF5-82A9-4825-A2C8-24CEF03E8025}" type="sibTrans" cxnId="{88326D5D-FE88-459F-A0AE-FE6F630E0BC5}">
      <dgm:prSet/>
      <dgm:spPr/>
      <dgm:t>
        <a:bodyPr/>
        <a:lstStyle/>
        <a:p>
          <a:endParaRPr lang="tr-TR"/>
        </a:p>
      </dgm:t>
    </dgm:pt>
    <dgm:pt modelId="{65FE2258-417C-4566-A1C6-678055326ECA}">
      <dgm:prSet phldrT="[Metin]" custT="1"/>
      <dgm:spPr/>
      <dgm:t>
        <a:bodyPr/>
        <a:lstStyle/>
        <a:p>
          <a:r>
            <a:rPr lang="tr-TR" sz="1800" dirty="0">
              <a:latin typeface="Book Antiqua" panose="02040602050305030304" pitchFamily="18" charset="0"/>
            </a:rPr>
            <a:t>EĞİTİM-ÖĞRETİM</a:t>
          </a:r>
        </a:p>
      </dgm:t>
    </dgm:pt>
    <dgm:pt modelId="{227D4C0A-2354-4646-AA67-AE095FE865A8}" type="parTrans" cxnId="{49632F56-33D8-4C9F-9DCF-4D7F198F3AAE}">
      <dgm:prSet/>
      <dgm:spPr/>
      <dgm:t>
        <a:bodyPr/>
        <a:lstStyle/>
        <a:p>
          <a:endParaRPr lang="tr-TR"/>
        </a:p>
      </dgm:t>
    </dgm:pt>
    <dgm:pt modelId="{35F8B956-773A-4F1B-9C7C-660CDB07BCC0}" type="sibTrans" cxnId="{49632F56-33D8-4C9F-9DCF-4D7F198F3AAE}">
      <dgm:prSet custT="1"/>
      <dgm:spPr/>
      <dgm:t>
        <a:bodyPr/>
        <a:lstStyle/>
        <a:p>
          <a:r>
            <a:rPr lang="tr-TR" sz="1600" dirty="0">
              <a:latin typeface="Bookman Old Style" panose="02050604050505020204" pitchFamily="18" charset="0"/>
            </a:rPr>
            <a:t>TOPLUMSAL KATKI</a:t>
          </a:r>
        </a:p>
      </dgm:t>
    </dgm:pt>
    <dgm:pt modelId="{C75BF780-5730-4578-80A9-C952E76A8FC2}">
      <dgm:prSet phldrT="[Metin]" custT="1"/>
      <dgm:spPr/>
      <dgm:t>
        <a:bodyPr/>
        <a:lstStyle/>
        <a:p>
          <a:r>
            <a:rPr lang="tr-TR" sz="1400" dirty="0">
              <a:latin typeface="Book Antiqua" panose="02040602050305030304" pitchFamily="18" charset="0"/>
            </a:rPr>
            <a:t>ARAŞTIRMA VE GELİŞTİRME</a:t>
          </a:r>
        </a:p>
      </dgm:t>
    </dgm:pt>
    <dgm:pt modelId="{460872E7-789F-49D9-BA16-F284D21CAAAD}" type="parTrans" cxnId="{31D00A21-58AD-4D42-BCF4-52F9C4E2CA79}">
      <dgm:prSet/>
      <dgm:spPr/>
      <dgm:t>
        <a:bodyPr/>
        <a:lstStyle/>
        <a:p>
          <a:endParaRPr lang="tr-TR"/>
        </a:p>
      </dgm:t>
    </dgm:pt>
    <dgm:pt modelId="{84C1C2D7-2E6A-4493-B1E3-0C4C54832A21}" type="sibTrans" cxnId="{31D00A21-58AD-4D42-BCF4-52F9C4E2CA79}">
      <dgm:prSet/>
      <dgm:spPr/>
      <dgm:t>
        <a:bodyPr/>
        <a:lstStyle/>
        <a:p>
          <a:endParaRPr lang="tr-TR"/>
        </a:p>
      </dgm:t>
    </dgm:pt>
    <dgm:pt modelId="{5624E908-A98B-49FE-A111-1193B533D6D4}" type="pres">
      <dgm:prSet presAssocID="{631C115A-1758-4439-8942-43B649232F18}" presName="Name0" presStyleCnt="0">
        <dgm:presLayoutVars>
          <dgm:chMax/>
          <dgm:chPref/>
          <dgm:dir/>
          <dgm:animLvl val="lvl"/>
        </dgm:presLayoutVars>
      </dgm:prSet>
      <dgm:spPr/>
    </dgm:pt>
    <dgm:pt modelId="{47EC032C-B849-487B-84C3-53FDCE6331D4}" type="pres">
      <dgm:prSet presAssocID="{2C463915-36A3-41A3-89EF-FCB3EC143A0D}" presName="composite" presStyleCnt="0"/>
      <dgm:spPr/>
    </dgm:pt>
    <dgm:pt modelId="{717972B6-D23A-4B8A-B47F-C64A22034E6C}" type="pres">
      <dgm:prSet presAssocID="{2C463915-36A3-41A3-89EF-FCB3EC143A0D}" presName="Parent1" presStyleLbl="node1" presStyleIdx="0" presStyleCnt="6">
        <dgm:presLayoutVars>
          <dgm:chMax val="1"/>
          <dgm:chPref val="1"/>
          <dgm:bulletEnabled val="1"/>
        </dgm:presLayoutVars>
      </dgm:prSet>
      <dgm:spPr/>
    </dgm:pt>
    <dgm:pt modelId="{82B8A100-8B7C-478B-9D03-D5BA71F6B6CF}" type="pres">
      <dgm:prSet presAssocID="{2C463915-36A3-41A3-89EF-FCB3EC143A0D}" presName="Childtext1" presStyleLbl="revTx" presStyleIdx="0" presStyleCnt="3">
        <dgm:presLayoutVars>
          <dgm:chMax val="0"/>
          <dgm:chPref val="0"/>
          <dgm:bulletEnabled val="1"/>
        </dgm:presLayoutVars>
      </dgm:prSet>
      <dgm:spPr/>
    </dgm:pt>
    <dgm:pt modelId="{B9F0D1BE-54E0-471C-99D2-7699411A4E05}" type="pres">
      <dgm:prSet presAssocID="{2C463915-36A3-41A3-89EF-FCB3EC143A0D}" presName="BalanceSpacing" presStyleCnt="0"/>
      <dgm:spPr/>
    </dgm:pt>
    <dgm:pt modelId="{EF643EDF-3351-4F5F-B61F-172C108D3958}" type="pres">
      <dgm:prSet presAssocID="{2C463915-36A3-41A3-89EF-FCB3EC143A0D}" presName="BalanceSpacing1" presStyleCnt="0"/>
      <dgm:spPr/>
    </dgm:pt>
    <dgm:pt modelId="{41169A0F-5CD0-486A-A08E-366731F4022D}" type="pres">
      <dgm:prSet presAssocID="{EE447BF5-82A9-4825-A2C8-24CEF03E8025}" presName="Accent1Text" presStyleLbl="node1" presStyleIdx="1" presStyleCnt="6"/>
      <dgm:spPr/>
    </dgm:pt>
    <dgm:pt modelId="{4CFD901F-5DE3-45D3-8AE0-69C2215BAC17}" type="pres">
      <dgm:prSet presAssocID="{EE447BF5-82A9-4825-A2C8-24CEF03E8025}" presName="spaceBetweenRectangles" presStyleCnt="0"/>
      <dgm:spPr/>
    </dgm:pt>
    <dgm:pt modelId="{848E3597-320C-48E3-A194-A86C43A6A1F2}" type="pres">
      <dgm:prSet presAssocID="{65FE2258-417C-4566-A1C6-678055326ECA}" presName="composite" presStyleCnt="0"/>
      <dgm:spPr/>
    </dgm:pt>
    <dgm:pt modelId="{64424AB8-E0AC-4EE5-B491-81534EC6AC75}" type="pres">
      <dgm:prSet presAssocID="{65FE2258-417C-4566-A1C6-678055326ECA}" presName="Parent1" presStyleLbl="node1" presStyleIdx="2" presStyleCnt="6" custScaleX="112437">
        <dgm:presLayoutVars>
          <dgm:chMax val="1"/>
          <dgm:chPref val="1"/>
          <dgm:bulletEnabled val="1"/>
        </dgm:presLayoutVars>
      </dgm:prSet>
      <dgm:spPr/>
    </dgm:pt>
    <dgm:pt modelId="{EB4C9365-C3B9-432C-A85D-29CBF4C7F105}" type="pres">
      <dgm:prSet presAssocID="{65FE2258-417C-4566-A1C6-678055326ECA}" presName="Childtext1" presStyleLbl="revTx" presStyleIdx="1" presStyleCnt="3">
        <dgm:presLayoutVars>
          <dgm:chMax val="0"/>
          <dgm:chPref val="0"/>
          <dgm:bulletEnabled val="1"/>
        </dgm:presLayoutVars>
      </dgm:prSet>
      <dgm:spPr/>
    </dgm:pt>
    <dgm:pt modelId="{2D140FEE-2638-49BF-8978-8CE963C18FDC}" type="pres">
      <dgm:prSet presAssocID="{65FE2258-417C-4566-A1C6-678055326ECA}" presName="BalanceSpacing" presStyleCnt="0"/>
      <dgm:spPr/>
    </dgm:pt>
    <dgm:pt modelId="{46FCDB78-CD4D-4EFA-9A0D-AC3AF3A46097}" type="pres">
      <dgm:prSet presAssocID="{65FE2258-417C-4566-A1C6-678055326ECA}" presName="BalanceSpacing1" presStyleCnt="0"/>
      <dgm:spPr/>
    </dgm:pt>
    <dgm:pt modelId="{32752A35-F0E0-480E-A0AF-F0233BD49E0D}" type="pres">
      <dgm:prSet presAssocID="{35F8B956-773A-4F1B-9C7C-660CDB07BCC0}" presName="Accent1Text" presStyleLbl="node1" presStyleIdx="3" presStyleCnt="6" custScaleX="109858"/>
      <dgm:spPr/>
    </dgm:pt>
    <dgm:pt modelId="{1BBCADA2-53FE-4797-A210-23D8A29006B2}" type="pres">
      <dgm:prSet presAssocID="{35F8B956-773A-4F1B-9C7C-660CDB07BCC0}" presName="spaceBetweenRectangles" presStyleCnt="0"/>
      <dgm:spPr/>
    </dgm:pt>
    <dgm:pt modelId="{83199317-AA56-4DBB-AE8F-8A85F26532DA}" type="pres">
      <dgm:prSet presAssocID="{C75BF780-5730-4578-80A9-C952E76A8FC2}" presName="composite" presStyleCnt="0"/>
      <dgm:spPr/>
    </dgm:pt>
    <dgm:pt modelId="{41D60F38-0C8C-4264-9F7A-5EC5225889D0}" type="pres">
      <dgm:prSet presAssocID="{C75BF780-5730-4578-80A9-C952E76A8FC2}" presName="Parent1" presStyleLbl="node1" presStyleIdx="4" presStyleCnt="6" custLinFactNeighborX="1864" custLinFactNeighborY="-451">
        <dgm:presLayoutVars>
          <dgm:chMax val="1"/>
          <dgm:chPref val="1"/>
          <dgm:bulletEnabled val="1"/>
        </dgm:presLayoutVars>
      </dgm:prSet>
      <dgm:spPr/>
    </dgm:pt>
    <dgm:pt modelId="{61D99E14-7FF0-4FC9-9C52-271BAB705DB4}" type="pres">
      <dgm:prSet presAssocID="{C75BF780-5730-4578-80A9-C952E76A8FC2}" presName="Childtext1" presStyleLbl="revTx" presStyleIdx="2" presStyleCnt="3">
        <dgm:presLayoutVars>
          <dgm:chMax val="0"/>
          <dgm:chPref val="0"/>
          <dgm:bulletEnabled val="1"/>
        </dgm:presLayoutVars>
      </dgm:prSet>
      <dgm:spPr/>
    </dgm:pt>
    <dgm:pt modelId="{FBAE0730-556B-4F17-AEFE-5F0B6092775E}" type="pres">
      <dgm:prSet presAssocID="{C75BF780-5730-4578-80A9-C952E76A8FC2}" presName="BalanceSpacing" presStyleCnt="0"/>
      <dgm:spPr/>
    </dgm:pt>
    <dgm:pt modelId="{4F713A16-EBBB-401D-82AE-25042495295A}" type="pres">
      <dgm:prSet presAssocID="{C75BF780-5730-4578-80A9-C952E76A8FC2}" presName="BalanceSpacing1" presStyleCnt="0"/>
      <dgm:spPr/>
    </dgm:pt>
    <dgm:pt modelId="{2FCB9BEB-58D8-4B6E-BE4C-1CAB86D6F75D}" type="pres">
      <dgm:prSet presAssocID="{84C1C2D7-2E6A-4493-B1E3-0C4C54832A21}" presName="Accent1Text" presStyleLbl="node1" presStyleIdx="5" presStyleCnt="6"/>
      <dgm:spPr/>
    </dgm:pt>
  </dgm:ptLst>
  <dgm:cxnLst>
    <dgm:cxn modelId="{A565AA0E-523D-4390-842F-46C4B65B1C53}" type="presOf" srcId="{2C463915-36A3-41A3-89EF-FCB3EC143A0D}" destId="{717972B6-D23A-4B8A-B47F-C64A22034E6C}" srcOrd="0" destOrd="0" presId="urn:microsoft.com/office/officeart/2008/layout/AlternatingHexagons"/>
    <dgm:cxn modelId="{31D00A21-58AD-4D42-BCF4-52F9C4E2CA79}" srcId="{631C115A-1758-4439-8942-43B649232F18}" destId="{C75BF780-5730-4578-80A9-C952E76A8FC2}" srcOrd="2" destOrd="0" parTransId="{460872E7-789F-49D9-BA16-F284D21CAAAD}" sibTransId="{84C1C2D7-2E6A-4493-B1E3-0C4C54832A21}"/>
    <dgm:cxn modelId="{4D1A733D-DC50-48A6-A5A0-C2C417187B33}" type="presOf" srcId="{65FE2258-417C-4566-A1C6-678055326ECA}" destId="{64424AB8-E0AC-4EE5-B491-81534EC6AC75}" srcOrd="0" destOrd="0" presId="urn:microsoft.com/office/officeart/2008/layout/AlternatingHexagons"/>
    <dgm:cxn modelId="{88326D5D-FE88-459F-A0AE-FE6F630E0BC5}" srcId="{631C115A-1758-4439-8942-43B649232F18}" destId="{2C463915-36A3-41A3-89EF-FCB3EC143A0D}" srcOrd="0" destOrd="0" parTransId="{D221D5E1-989D-4E74-808A-E3F20493C625}" sibTransId="{EE447BF5-82A9-4825-A2C8-24CEF03E8025}"/>
    <dgm:cxn modelId="{74936F4D-2DC2-4190-A2CD-EBBFD6637316}" type="presOf" srcId="{C75BF780-5730-4578-80A9-C952E76A8FC2}" destId="{41D60F38-0C8C-4264-9F7A-5EC5225889D0}" srcOrd="0" destOrd="0" presId="urn:microsoft.com/office/officeart/2008/layout/AlternatingHexagons"/>
    <dgm:cxn modelId="{49632F56-33D8-4C9F-9DCF-4D7F198F3AAE}" srcId="{631C115A-1758-4439-8942-43B649232F18}" destId="{65FE2258-417C-4566-A1C6-678055326ECA}" srcOrd="1" destOrd="0" parTransId="{227D4C0A-2354-4646-AA67-AE095FE865A8}" sibTransId="{35F8B956-773A-4F1B-9C7C-660CDB07BCC0}"/>
    <dgm:cxn modelId="{EB3565BD-BBA6-42C9-B3FE-7C51B71254A3}" type="presOf" srcId="{84C1C2D7-2E6A-4493-B1E3-0C4C54832A21}" destId="{2FCB9BEB-58D8-4B6E-BE4C-1CAB86D6F75D}" srcOrd="0" destOrd="0" presId="urn:microsoft.com/office/officeart/2008/layout/AlternatingHexagons"/>
    <dgm:cxn modelId="{6C9966D6-7547-4F45-B884-DA291FCCFEF0}" type="presOf" srcId="{35F8B956-773A-4F1B-9C7C-660CDB07BCC0}" destId="{32752A35-F0E0-480E-A0AF-F0233BD49E0D}" srcOrd="0" destOrd="0" presId="urn:microsoft.com/office/officeart/2008/layout/AlternatingHexagons"/>
    <dgm:cxn modelId="{C0A888F2-6030-4BF6-BAEE-54BC253DC31A}" type="presOf" srcId="{631C115A-1758-4439-8942-43B649232F18}" destId="{5624E908-A98B-49FE-A111-1193B533D6D4}" srcOrd="0" destOrd="0" presId="urn:microsoft.com/office/officeart/2008/layout/AlternatingHexagons"/>
    <dgm:cxn modelId="{02D76BFE-4628-431D-A240-E9F5BAC99BFD}" type="presOf" srcId="{EE447BF5-82A9-4825-A2C8-24CEF03E8025}" destId="{41169A0F-5CD0-486A-A08E-366731F4022D}" srcOrd="0" destOrd="0" presId="urn:microsoft.com/office/officeart/2008/layout/AlternatingHexagons"/>
    <dgm:cxn modelId="{65D48B4E-1A66-459F-B2E7-C96D2C3C7D21}" type="presParOf" srcId="{5624E908-A98B-49FE-A111-1193B533D6D4}" destId="{47EC032C-B849-487B-84C3-53FDCE6331D4}" srcOrd="0" destOrd="0" presId="urn:microsoft.com/office/officeart/2008/layout/AlternatingHexagons"/>
    <dgm:cxn modelId="{0DD2565A-57E7-495E-B3D5-F7F616BE4A31}" type="presParOf" srcId="{47EC032C-B849-487B-84C3-53FDCE6331D4}" destId="{717972B6-D23A-4B8A-B47F-C64A22034E6C}" srcOrd="0" destOrd="0" presId="urn:microsoft.com/office/officeart/2008/layout/AlternatingHexagons"/>
    <dgm:cxn modelId="{446EBBE0-7EBF-4ABA-BCE5-7E598AB1EB6E}" type="presParOf" srcId="{47EC032C-B849-487B-84C3-53FDCE6331D4}" destId="{82B8A100-8B7C-478B-9D03-D5BA71F6B6CF}" srcOrd="1" destOrd="0" presId="urn:microsoft.com/office/officeart/2008/layout/AlternatingHexagons"/>
    <dgm:cxn modelId="{62B52012-841A-4BA1-BE72-3E970C7A1937}" type="presParOf" srcId="{47EC032C-B849-487B-84C3-53FDCE6331D4}" destId="{B9F0D1BE-54E0-471C-99D2-7699411A4E05}" srcOrd="2" destOrd="0" presId="urn:microsoft.com/office/officeart/2008/layout/AlternatingHexagons"/>
    <dgm:cxn modelId="{82802D11-2595-4B1F-9090-A72DD0C1B54A}" type="presParOf" srcId="{47EC032C-B849-487B-84C3-53FDCE6331D4}" destId="{EF643EDF-3351-4F5F-B61F-172C108D3958}" srcOrd="3" destOrd="0" presId="urn:microsoft.com/office/officeart/2008/layout/AlternatingHexagons"/>
    <dgm:cxn modelId="{29B1A29D-2D3C-4927-845F-1CF20A669402}" type="presParOf" srcId="{47EC032C-B849-487B-84C3-53FDCE6331D4}" destId="{41169A0F-5CD0-486A-A08E-366731F4022D}" srcOrd="4" destOrd="0" presId="urn:microsoft.com/office/officeart/2008/layout/AlternatingHexagons"/>
    <dgm:cxn modelId="{F98AE0E4-EF53-4CB4-983B-5791FDD33D2E}" type="presParOf" srcId="{5624E908-A98B-49FE-A111-1193B533D6D4}" destId="{4CFD901F-5DE3-45D3-8AE0-69C2215BAC17}" srcOrd="1" destOrd="0" presId="urn:microsoft.com/office/officeart/2008/layout/AlternatingHexagons"/>
    <dgm:cxn modelId="{4114B0A6-9262-4646-A125-AEEC3A4DA012}" type="presParOf" srcId="{5624E908-A98B-49FE-A111-1193B533D6D4}" destId="{848E3597-320C-48E3-A194-A86C43A6A1F2}" srcOrd="2" destOrd="0" presId="urn:microsoft.com/office/officeart/2008/layout/AlternatingHexagons"/>
    <dgm:cxn modelId="{CE551B1C-2380-4A87-922C-82F08D19A85B}" type="presParOf" srcId="{848E3597-320C-48E3-A194-A86C43A6A1F2}" destId="{64424AB8-E0AC-4EE5-B491-81534EC6AC75}" srcOrd="0" destOrd="0" presId="urn:microsoft.com/office/officeart/2008/layout/AlternatingHexagons"/>
    <dgm:cxn modelId="{764E58F4-806C-4AC2-8426-7D7653F75D76}" type="presParOf" srcId="{848E3597-320C-48E3-A194-A86C43A6A1F2}" destId="{EB4C9365-C3B9-432C-A85D-29CBF4C7F105}" srcOrd="1" destOrd="0" presId="urn:microsoft.com/office/officeart/2008/layout/AlternatingHexagons"/>
    <dgm:cxn modelId="{A6632C99-5FD8-44CB-870C-9F4AF95DB5D5}" type="presParOf" srcId="{848E3597-320C-48E3-A194-A86C43A6A1F2}" destId="{2D140FEE-2638-49BF-8978-8CE963C18FDC}" srcOrd="2" destOrd="0" presId="urn:microsoft.com/office/officeart/2008/layout/AlternatingHexagons"/>
    <dgm:cxn modelId="{C57F9E1D-B562-47E3-BE84-7B69B1529CFA}" type="presParOf" srcId="{848E3597-320C-48E3-A194-A86C43A6A1F2}" destId="{46FCDB78-CD4D-4EFA-9A0D-AC3AF3A46097}" srcOrd="3" destOrd="0" presId="urn:microsoft.com/office/officeart/2008/layout/AlternatingHexagons"/>
    <dgm:cxn modelId="{8671DF40-C9E3-4716-AF83-78B0D24673FB}" type="presParOf" srcId="{848E3597-320C-48E3-A194-A86C43A6A1F2}" destId="{32752A35-F0E0-480E-A0AF-F0233BD49E0D}" srcOrd="4" destOrd="0" presId="urn:microsoft.com/office/officeart/2008/layout/AlternatingHexagons"/>
    <dgm:cxn modelId="{D6FC2208-1C6E-4CC7-92B3-3EB8174F7574}" type="presParOf" srcId="{5624E908-A98B-49FE-A111-1193B533D6D4}" destId="{1BBCADA2-53FE-4797-A210-23D8A29006B2}" srcOrd="3" destOrd="0" presId="urn:microsoft.com/office/officeart/2008/layout/AlternatingHexagons"/>
    <dgm:cxn modelId="{B833C0E8-1D92-4E9A-B1DD-63AFC9AAAF35}" type="presParOf" srcId="{5624E908-A98B-49FE-A111-1193B533D6D4}" destId="{83199317-AA56-4DBB-AE8F-8A85F26532DA}" srcOrd="4" destOrd="0" presId="urn:microsoft.com/office/officeart/2008/layout/AlternatingHexagons"/>
    <dgm:cxn modelId="{6794B20B-6FF6-4278-9C9B-466D43AAB68C}" type="presParOf" srcId="{83199317-AA56-4DBB-AE8F-8A85F26532DA}" destId="{41D60F38-0C8C-4264-9F7A-5EC5225889D0}" srcOrd="0" destOrd="0" presId="urn:microsoft.com/office/officeart/2008/layout/AlternatingHexagons"/>
    <dgm:cxn modelId="{5CBED1B0-674D-4657-AE74-4AA1D1121327}" type="presParOf" srcId="{83199317-AA56-4DBB-AE8F-8A85F26532DA}" destId="{61D99E14-7FF0-4FC9-9C52-271BAB705DB4}" srcOrd="1" destOrd="0" presId="urn:microsoft.com/office/officeart/2008/layout/AlternatingHexagons"/>
    <dgm:cxn modelId="{1B81BE79-86F2-44CD-B823-52AFCBDD41E8}" type="presParOf" srcId="{83199317-AA56-4DBB-AE8F-8A85F26532DA}" destId="{FBAE0730-556B-4F17-AEFE-5F0B6092775E}" srcOrd="2" destOrd="0" presId="urn:microsoft.com/office/officeart/2008/layout/AlternatingHexagons"/>
    <dgm:cxn modelId="{376C9828-D9E3-4972-9DAE-346698F5715C}" type="presParOf" srcId="{83199317-AA56-4DBB-AE8F-8A85F26532DA}" destId="{4F713A16-EBBB-401D-82AE-25042495295A}" srcOrd="3" destOrd="0" presId="urn:microsoft.com/office/officeart/2008/layout/AlternatingHexagons"/>
    <dgm:cxn modelId="{92D5D0CD-9083-4368-9599-D53EBBAC5AA8}" type="presParOf" srcId="{83199317-AA56-4DBB-AE8F-8A85F26532DA}" destId="{2FCB9BEB-58D8-4B6E-BE4C-1CAB86D6F75D}" srcOrd="4" destOrd="0" presId="urn:microsoft.com/office/officeart/2008/layout/AlternatingHexagon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F43567-4C60-4AC2-8D41-1DD6FE45BE5A}"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tr-TR"/>
        </a:p>
      </dgm:t>
    </dgm:pt>
    <dgm:pt modelId="{38FD1D07-34D1-461E-A932-5B38F1F1D46A}">
      <dgm:prSet/>
      <dgm:spPr/>
      <dgm:t>
        <a:bodyPr/>
        <a:lstStyle/>
        <a:p>
          <a:r>
            <a:rPr lang="tr-TR" dirty="0"/>
            <a:t>C.1. Araştırma süreçlerinin yönetimi ve araştırma kaynakları</a:t>
          </a:r>
        </a:p>
      </dgm:t>
    </dgm:pt>
    <dgm:pt modelId="{6A6F526E-E91C-416C-B58D-D0CC5D7C0A55}" type="parTrans" cxnId="{CA9728CE-2532-4776-A3EE-4CD632C8F761}">
      <dgm:prSet/>
      <dgm:spPr/>
      <dgm:t>
        <a:bodyPr/>
        <a:lstStyle/>
        <a:p>
          <a:endParaRPr lang="tr-TR"/>
        </a:p>
      </dgm:t>
    </dgm:pt>
    <dgm:pt modelId="{58552786-393E-4BD5-83DF-A320B1A90661}" type="sibTrans" cxnId="{CA9728CE-2532-4776-A3EE-4CD632C8F761}">
      <dgm:prSet/>
      <dgm:spPr/>
      <dgm:t>
        <a:bodyPr/>
        <a:lstStyle/>
        <a:p>
          <a:endParaRPr lang="tr-TR"/>
        </a:p>
      </dgm:t>
    </dgm:pt>
    <dgm:pt modelId="{A81D2FEB-66AF-45C6-809C-DD12F617E82B}">
      <dgm:prSet/>
      <dgm:spPr/>
      <dgm:t>
        <a:bodyPr/>
        <a:lstStyle/>
        <a:p>
          <a:r>
            <a:rPr lang="tr-TR"/>
            <a:t>c</a:t>
          </a:r>
          <a:r>
            <a:rPr lang="tr-TR" dirty="0"/>
            <a:t>.1.1. Araştırma süreçlerinin yönetimi</a:t>
          </a:r>
        </a:p>
      </dgm:t>
    </dgm:pt>
    <dgm:pt modelId="{3AD0F812-1817-4043-84EE-C2CA99D0BF09}" type="parTrans" cxnId="{BDC40448-CACD-444C-8D8C-D34F99DA131A}">
      <dgm:prSet/>
      <dgm:spPr/>
      <dgm:t>
        <a:bodyPr/>
        <a:lstStyle/>
        <a:p>
          <a:endParaRPr lang="tr-TR"/>
        </a:p>
      </dgm:t>
    </dgm:pt>
    <dgm:pt modelId="{EB780640-B6DF-419E-A23E-B07094F16C21}" type="sibTrans" cxnId="{BDC40448-CACD-444C-8D8C-D34F99DA131A}">
      <dgm:prSet/>
      <dgm:spPr/>
      <dgm:t>
        <a:bodyPr/>
        <a:lstStyle/>
        <a:p>
          <a:endParaRPr lang="tr-TR"/>
        </a:p>
      </dgm:t>
    </dgm:pt>
    <dgm:pt modelId="{2BA7EAD1-B29B-42F2-AF1A-4AB7B0FC3A21}" type="pres">
      <dgm:prSet presAssocID="{3FF43567-4C60-4AC2-8D41-1DD6FE45BE5A}" presName="outerComposite" presStyleCnt="0">
        <dgm:presLayoutVars>
          <dgm:chMax val="5"/>
          <dgm:dir/>
          <dgm:resizeHandles val="exact"/>
        </dgm:presLayoutVars>
      </dgm:prSet>
      <dgm:spPr/>
    </dgm:pt>
    <dgm:pt modelId="{54B3460C-226F-4CF7-B41F-3F265195E2DD}" type="pres">
      <dgm:prSet presAssocID="{3FF43567-4C60-4AC2-8D41-1DD6FE45BE5A}" presName="dummyMaxCanvas" presStyleCnt="0">
        <dgm:presLayoutVars/>
      </dgm:prSet>
      <dgm:spPr/>
    </dgm:pt>
    <dgm:pt modelId="{791AC027-0181-4489-934F-2C87BFA08CD9}" type="pres">
      <dgm:prSet presAssocID="{3FF43567-4C60-4AC2-8D41-1DD6FE45BE5A}" presName="TwoNodes_1" presStyleLbl="node1" presStyleIdx="0" presStyleCnt="2">
        <dgm:presLayoutVars>
          <dgm:bulletEnabled val="1"/>
        </dgm:presLayoutVars>
      </dgm:prSet>
      <dgm:spPr/>
    </dgm:pt>
    <dgm:pt modelId="{B8551872-D578-43EC-91C9-046A995CFCD3}" type="pres">
      <dgm:prSet presAssocID="{3FF43567-4C60-4AC2-8D41-1DD6FE45BE5A}" presName="TwoNodes_2" presStyleLbl="node1" presStyleIdx="1" presStyleCnt="2">
        <dgm:presLayoutVars>
          <dgm:bulletEnabled val="1"/>
        </dgm:presLayoutVars>
      </dgm:prSet>
      <dgm:spPr/>
    </dgm:pt>
    <dgm:pt modelId="{669E6975-28DD-4483-90DF-1CA5AABCC631}" type="pres">
      <dgm:prSet presAssocID="{3FF43567-4C60-4AC2-8D41-1DD6FE45BE5A}" presName="TwoConn_1-2" presStyleLbl="fgAccFollowNode1" presStyleIdx="0" presStyleCnt="1">
        <dgm:presLayoutVars>
          <dgm:bulletEnabled val="1"/>
        </dgm:presLayoutVars>
      </dgm:prSet>
      <dgm:spPr/>
    </dgm:pt>
    <dgm:pt modelId="{2E21C329-E11A-47A5-B400-788D370CD4A6}" type="pres">
      <dgm:prSet presAssocID="{3FF43567-4C60-4AC2-8D41-1DD6FE45BE5A}" presName="TwoNodes_1_text" presStyleLbl="node1" presStyleIdx="1" presStyleCnt="2">
        <dgm:presLayoutVars>
          <dgm:bulletEnabled val="1"/>
        </dgm:presLayoutVars>
      </dgm:prSet>
      <dgm:spPr/>
    </dgm:pt>
    <dgm:pt modelId="{EB94882F-2FC7-4EB6-BD2F-F5B34048906C}" type="pres">
      <dgm:prSet presAssocID="{3FF43567-4C60-4AC2-8D41-1DD6FE45BE5A}" presName="TwoNodes_2_text" presStyleLbl="node1" presStyleIdx="1" presStyleCnt="2">
        <dgm:presLayoutVars>
          <dgm:bulletEnabled val="1"/>
        </dgm:presLayoutVars>
      </dgm:prSet>
      <dgm:spPr/>
    </dgm:pt>
  </dgm:ptLst>
  <dgm:cxnLst>
    <dgm:cxn modelId="{116CE91E-8F78-48B8-8A36-5128A3182119}" type="presOf" srcId="{A81D2FEB-66AF-45C6-809C-DD12F617E82B}" destId="{B8551872-D578-43EC-91C9-046A995CFCD3}" srcOrd="0" destOrd="0" presId="urn:microsoft.com/office/officeart/2005/8/layout/vProcess5"/>
    <dgm:cxn modelId="{BDC40448-CACD-444C-8D8C-D34F99DA131A}" srcId="{3FF43567-4C60-4AC2-8D41-1DD6FE45BE5A}" destId="{A81D2FEB-66AF-45C6-809C-DD12F617E82B}" srcOrd="1" destOrd="0" parTransId="{3AD0F812-1817-4043-84EE-C2CA99D0BF09}" sibTransId="{EB780640-B6DF-419E-A23E-B07094F16C21}"/>
    <dgm:cxn modelId="{0B28076A-B9A6-4C92-8055-666924823115}" type="presOf" srcId="{38FD1D07-34D1-461E-A932-5B38F1F1D46A}" destId="{2E21C329-E11A-47A5-B400-788D370CD4A6}" srcOrd="1" destOrd="0" presId="urn:microsoft.com/office/officeart/2005/8/layout/vProcess5"/>
    <dgm:cxn modelId="{52DD644F-19A5-4C8F-B4D3-2E5A0A69C8D6}" type="presOf" srcId="{58552786-393E-4BD5-83DF-A320B1A90661}" destId="{669E6975-28DD-4483-90DF-1CA5AABCC631}" srcOrd="0" destOrd="0" presId="urn:microsoft.com/office/officeart/2005/8/layout/vProcess5"/>
    <dgm:cxn modelId="{E41E3F71-CC51-40BA-B4F8-76E2DF472FEE}" type="presOf" srcId="{A81D2FEB-66AF-45C6-809C-DD12F617E82B}" destId="{EB94882F-2FC7-4EB6-BD2F-F5B34048906C}" srcOrd="1" destOrd="0" presId="urn:microsoft.com/office/officeart/2005/8/layout/vProcess5"/>
    <dgm:cxn modelId="{29A95483-8749-4128-8881-345187E293D3}" type="presOf" srcId="{38FD1D07-34D1-461E-A932-5B38F1F1D46A}" destId="{791AC027-0181-4489-934F-2C87BFA08CD9}" srcOrd="0" destOrd="0" presId="urn:microsoft.com/office/officeart/2005/8/layout/vProcess5"/>
    <dgm:cxn modelId="{CA9728CE-2532-4776-A3EE-4CD632C8F761}" srcId="{3FF43567-4C60-4AC2-8D41-1DD6FE45BE5A}" destId="{38FD1D07-34D1-461E-A932-5B38F1F1D46A}" srcOrd="0" destOrd="0" parTransId="{6A6F526E-E91C-416C-B58D-D0CC5D7C0A55}" sibTransId="{58552786-393E-4BD5-83DF-A320B1A90661}"/>
    <dgm:cxn modelId="{2C9D1CD2-30E8-442F-A47C-89A713A153C8}" type="presOf" srcId="{3FF43567-4C60-4AC2-8D41-1DD6FE45BE5A}" destId="{2BA7EAD1-B29B-42F2-AF1A-4AB7B0FC3A21}" srcOrd="0" destOrd="0" presId="urn:microsoft.com/office/officeart/2005/8/layout/vProcess5"/>
    <dgm:cxn modelId="{2B200853-051A-499C-808B-3DB68B4066F0}" type="presParOf" srcId="{2BA7EAD1-B29B-42F2-AF1A-4AB7B0FC3A21}" destId="{54B3460C-226F-4CF7-B41F-3F265195E2DD}" srcOrd="0" destOrd="0" presId="urn:microsoft.com/office/officeart/2005/8/layout/vProcess5"/>
    <dgm:cxn modelId="{014A094B-BEA7-4D5F-981C-737122B7E06C}" type="presParOf" srcId="{2BA7EAD1-B29B-42F2-AF1A-4AB7B0FC3A21}" destId="{791AC027-0181-4489-934F-2C87BFA08CD9}" srcOrd="1" destOrd="0" presId="urn:microsoft.com/office/officeart/2005/8/layout/vProcess5"/>
    <dgm:cxn modelId="{275FCF46-8922-430B-9B65-B7B55E538552}" type="presParOf" srcId="{2BA7EAD1-B29B-42F2-AF1A-4AB7B0FC3A21}" destId="{B8551872-D578-43EC-91C9-046A995CFCD3}" srcOrd="2" destOrd="0" presId="urn:microsoft.com/office/officeart/2005/8/layout/vProcess5"/>
    <dgm:cxn modelId="{AD8D1AB1-CD3D-4C9B-8D53-E766ECAFF8C4}" type="presParOf" srcId="{2BA7EAD1-B29B-42F2-AF1A-4AB7B0FC3A21}" destId="{669E6975-28DD-4483-90DF-1CA5AABCC631}" srcOrd="3" destOrd="0" presId="urn:microsoft.com/office/officeart/2005/8/layout/vProcess5"/>
    <dgm:cxn modelId="{30E677D6-828A-49A2-9CF3-98166E8A20CC}" type="presParOf" srcId="{2BA7EAD1-B29B-42F2-AF1A-4AB7B0FC3A21}" destId="{2E21C329-E11A-47A5-B400-788D370CD4A6}" srcOrd="4" destOrd="0" presId="urn:microsoft.com/office/officeart/2005/8/layout/vProcess5"/>
    <dgm:cxn modelId="{56A3BD48-6599-4823-A4A2-7AED5825C1DD}" type="presParOf" srcId="{2BA7EAD1-B29B-42F2-AF1A-4AB7B0FC3A21}" destId="{EB94882F-2FC7-4EB6-BD2F-F5B34048906C}"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67C67BE-26AF-40A4-A421-55CD683E596A}"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tr-TR"/>
        </a:p>
      </dgm:t>
    </dgm:pt>
    <dgm:pt modelId="{5ADC48BF-FEC1-4325-85C2-2FD7B7F4FA6E}">
      <dgm:prSet custT="1"/>
      <dgm:spPr/>
      <dgm:t>
        <a:bodyPr/>
        <a:lstStyle/>
        <a:p>
          <a:r>
            <a:rPr lang="tr-TR" sz="2400" dirty="0">
              <a:latin typeface="Times New Roman" panose="02020603050405020304" pitchFamily="18" charset="0"/>
              <a:cs typeface="Times New Roman" panose="02020603050405020304" pitchFamily="18" charset="0"/>
            </a:rPr>
            <a:t>Araştırma süreçlerinin yönetimine ilişkin yaklaşımlar,</a:t>
          </a:r>
        </a:p>
      </dgm:t>
    </dgm:pt>
    <dgm:pt modelId="{B92D084A-2D50-4098-8F59-E78A32C620EC}" type="parTrans" cxnId="{394A4421-8888-4416-8E24-0CC2AFC55D1E}">
      <dgm:prSet/>
      <dgm:spPr/>
      <dgm:t>
        <a:bodyPr/>
        <a:lstStyle/>
        <a:p>
          <a:endParaRPr lang="tr-TR"/>
        </a:p>
      </dgm:t>
    </dgm:pt>
    <dgm:pt modelId="{6CC0E0FD-30DD-4095-9E77-84DA8BD1E620}" type="sibTrans" cxnId="{394A4421-8888-4416-8E24-0CC2AFC55D1E}">
      <dgm:prSet/>
      <dgm:spPr/>
      <dgm:t>
        <a:bodyPr/>
        <a:lstStyle/>
        <a:p>
          <a:endParaRPr lang="tr-TR"/>
        </a:p>
      </dgm:t>
    </dgm:pt>
    <dgm:pt modelId="{902F4018-C1E4-4EFD-8DF0-1C64DE587F57}">
      <dgm:prSet custT="1"/>
      <dgm:spPr/>
      <dgm:t>
        <a:bodyPr/>
        <a:lstStyle/>
        <a:p>
          <a:r>
            <a:rPr lang="tr-TR" sz="2400">
              <a:latin typeface="Times New Roman" panose="02020603050405020304" pitchFamily="18" charset="0"/>
              <a:cs typeface="Times New Roman" panose="02020603050405020304" pitchFamily="18" charset="0"/>
            </a:rPr>
            <a:t>Motivasyon ve yönlendirme işlevinin nasıl tasarlandığı, </a:t>
          </a:r>
        </a:p>
      </dgm:t>
    </dgm:pt>
    <dgm:pt modelId="{539B8FB5-2D67-4B11-BA88-C52509508E43}" type="parTrans" cxnId="{0A52BC46-20ED-48B8-8EB9-237DA13DB2DD}">
      <dgm:prSet/>
      <dgm:spPr/>
      <dgm:t>
        <a:bodyPr/>
        <a:lstStyle/>
        <a:p>
          <a:endParaRPr lang="tr-TR"/>
        </a:p>
      </dgm:t>
    </dgm:pt>
    <dgm:pt modelId="{5190A7FB-9CA3-4904-956D-6B6FA06ADEB0}" type="sibTrans" cxnId="{0A52BC46-20ED-48B8-8EB9-237DA13DB2DD}">
      <dgm:prSet/>
      <dgm:spPr/>
      <dgm:t>
        <a:bodyPr/>
        <a:lstStyle/>
        <a:p>
          <a:endParaRPr lang="tr-TR"/>
        </a:p>
      </dgm:t>
    </dgm:pt>
    <dgm:pt modelId="{D7FAC89E-4BAC-4569-B746-F45093983460}">
      <dgm:prSet custT="1"/>
      <dgm:spPr/>
      <dgm:t>
        <a:bodyPr/>
        <a:lstStyle/>
        <a:p>
          <a:r>
            <a:rPr lang="tr-TR" sz="2400">
              <a:latin typeface="Times New Roman" panose="02020603050405020304" pitchFamily="18" charset="0"/>
              <a:cs typeface="Times New Roman" panose="02020603050405020304" pitchFamily="18" charset="0"/>
            </a:rPr>
            <a:t>Kısa ve uzun vadeli hedeflerin net ve kesin nasıl tanımlandığı, </a:t>
          </a:r>
        </a:p>
      </dgm:t>
    </dgm:pt>
    <dgm:pt modelId="{64CD3896-D506-400F-9A0F-A27522237285}" type="parTrans" cxnId="{11D1A861-8040-48D7-AFFB-CB832D1D66B2}">
      <dgm:prSet/>
      <dgm:spPr/>
      <dgm:t>
        <a:bodyPr/>
        <a:lstStyle/>
        <a:p>
          <a:endParaRPr lang="tr-TR"/>
        </a:p>
      </dgm:t>
    </dgm:pt>
    <dgm:pt modelId="{13E97F99-FA80-438F-A23D-B4997ABC8DB9}" type="sibTrans" cxnId="{11D1A861-8040-48D7-AFFB-CB832D1D66B2}">
      <dgm:prSet/>
      <dgm:spPr/>
      <dgm:t>
        <a:bodyPr/>
        <a:lstStyle/>
        <a:p>
          <a:endParaRPr lang="tr-TR"/>
        </a:p>
      </dgm:t>
    </dgm:pt>
    <dgm:pt modelId="{E27CC8DA-0186-413C-9AE5-161412D74EDA}">
      <dgm:prSet custT="1"/>
      <dgm:spPr/>
      <dgm:t>
        <a:bodyPr/>
        <a:lstStyle/>
        <a:p>
          <a:r>
            <a:rPr lang="tr-TR" sz="2400">
              <a:latin typeface="Times New Roman" panose="02020603050405020304" pitchFamily="18" charset="0"/>
              <a:cs typeface="Times New Roman" panose="02020603050405020304" pitchFamily="18" charset="0"/>
            </a:rPr>
            <a:t>Araştırma yönetimi ekibi ve görev tanımlarının belirlenmiş olması, </a:t>
          </a:r>
        </a:p>
      </dgm:t>
    </dgm:pt>
    <dgm:pt modelId="{2779FFFE-3B8E-4AA0-A16B-06A361838890}" type="parTrans" cxnId="{82017280-EFBD-4A28-A771-6A9CAF9D873A}">
      <dgm:prSet/>
      <dgm:spPr/>
      <dgm:t>
        <a:bodyPr/>
        <a:lstStyle/>
        <a:p>
          <a:endParaRPr lang="tr-TR"/>
        </a:p>
      </dgm:t>
    </dgm:pt>
    <dgm:pt modelId="{2BAAEF22-71EF-47C5-830C-C5818D28BE05}" type="sibTrans" cxnId="{82017280-EFBD-4A28-A771-6A9CAF9D873A}">
      <dgm:prSet/>
      <dgm:spPr/>
      <dgm:t>
        <a:bodyPr/>
        <a:lstStyle/>
        <a:p>
          <a:endParaRPr lang="tr-TR"/>
        </a:p>
      </dgm:t>
    </dgm:pt>
    <dgm:pt modelId="{B627BADB-7A3F-4FDA-82C4-54EEBA1158CF}">
      <dgm:prSet custT="1"/>
      <dgm:spPr/>
      <dgm:t>
        <a:bodyPr/>
        <a:lstStyle/>
        <a:p>
          <a:r>
            <a:rPr lang="tr-TR" sz="2400" dirty="0">
              <a:latin typeface="Times New Roman" panose="02020603050405020304" pitchFamily="18" charset="0"/>
              <a:cs typeface="Times New Roman" panose="02020603050405020304" pitchFamily="18" charset="0"/>
            </a:rPr>
            <a:t>Bilimsel araştırma ve sanatsal süreçlerin yönetiminin etkinliği ve başarısının izlenmesi ve iyileştirilmesi</a:t>
          </a:r>
        </a:p>
      </dgm:t>
    </dgm:pt>
    <dgm:pt modelId="{B4ED8A6A-2B75-4749-80AC-36C81D66A64B}" type="parTrans" cxnId="{312286C0-2AB5-4697-B01E-37036603E9D7}">
      <dgm:prSet/>
      <dgm:spPr/>
      <dgm:t>
        <a:bodyPr/>
        <a:lstStyle/>
        <a:p>
          <a:endParaRPr lang="tr-TR"/>
        </a:p>
      </dgm:t>
    </dgm:pt>
    <dgm:pt modelId="{1899457C-9ED2-4CED-818B-445F05CD1672}" type="sibTrans" cxnId="{312286C0-2AB5-4697-B01E-37036603E9D7}">
      <dgm:prSet/>
      <dgm:spPr/>
      <dgm:t>
        <a:bodyPr/>
        <a:lstStyle/>
        <a:p>
          <a:endParaRPr lang="tr-TR"/>
        </a:p>
      </dgm:t>
    </dgm:pt>
    <dgm:pt modelId="{9E5DDB80-3E28-4116-95AC-DB3DE65ACA65}" type="pres">
      <dgm:prSet presAssocID="{367C67BE-26AF-40A4-A421-55CD683E596A}" presName="outerComposite" presStyleCnt="0">
        <dgm:presLayoutVars>
          <dgm:chMax val="5"/>
          <dgm:dir/>
          <dgm:resizeHandles val="exact"/>
        </dgm:presLayoutVars>
      </dgm:prSet>
      <dgm:spPr/>
    </dgm:pt>
    <dgm:pt modelId="{6C97261E-F33E-4DE8-A445-4C1DDA9B76CF}" type="pres">
      <dgm:prSet presAssocID="{367C67BE-26AF-40A4-A421-55CD683E596A}" presName="dummyMaxCanvas" presStyleCnt="0">
        <dgm:presLayoutVars/>
      </dgm:prSet>
      <dgm:spPr/>
    </dgm:pt>
    <dgm:pt modelId="{9E0C8205-EEA3-4955-932F-17AEFF3DE5C8}" type="pres">
      <dgm:prSet presAssocID="{367C67BE-26AF-40A4-A421-55CD683E596A}" presName="FiveNodes_1" presStyleLbl="node1" presStyleIdx="0" presStyleCnt="5">
        <dgm:presLayoutVars>
          <dgm:bulletEnabled val="1"/>
        </dgm:presLayoutVars>
      </dgm:prSet>
      <dgm:spPr/>
    </dgm:pt>
    <dgm:pt modelId="{5BCE4898-D4C2-4999-9A9D-BA61B0CB31B6}" type="pres">
      <dgm:prSet presAssocID="{367C67BE-26AF-40A4-A421-55CD683E596A}" presName="FiveNodes_2" presStyleLbl="node1" presStyleIdx="1" presStyleCnt="5">
        <dgm:presLayoutVars>
          <dgm:bulletEnabled val="1"/>
        </dgm:presLayoutVars>
      </dgm:prSet>
      <dgm:spPr/>
    </dgm:pt>
    <dgm:pt modelId="{14FDFD99-6939-4E55-A389-F67222A8136E}" type="pres">
      <dgm:prSet presAssocID="{367C67BE-26AF-40A4-A421-55CD683E596A}" presName="FiveNodes_3" presStyleLbl="node1" presStyleIdx="2" presStyleCnt="5">
        <dgm:presLayoutVars>
          <dgm:bulletEnabled val="1"/>
        </dgm:presLayoutVars>
      </dgm:prSet>
      <dgm:spPr/>
    </dgm:pt>
    <dgm:pt modelId="{63EB3AE5-8758-4716-8F56-725A119A16DD}" type="pres">
      <dgm:prSet presAssocID="{367C67BE-26AF-40A4-A421-55CD683E596A}" presName="FiveNodes_4" presStyleLbl="node1" presStyleIdx="3" presStyleCnt="5">
        <dgm:presLayoutVars>
          <dgm:bulletEnabled val="1"/>
        </dgm:presLayoutVars>
      </dgm:prSet>
      <dgm:spPr/>
    </dgm:pt>
    <dgm:pt modelId="{1EE6BF50-2701-411F-9B40-F34FC79A8F20}" type="pres">
      <dgm:prSet presAssocID="{367C67BE-26AF-40A4-A421-55CD683E596A}" presName="FiveNodes_5" presStyleLbl="node1" presStyleIdx="4" presStyleCnt="5">
        <dgm:presLayoutVars>
          <dgm:bulletEnabled val="1"/>
        </dgm:presLayoutVars>
      </dgm:prSet>
      <dgm:spPr/>
    </dgm:pt>
    <dgm:pt modelId="{D1344AB0-568C-4AB6-9325-2CE7D2D01402}" type="pres">
      <dgm:prSet presAssocID="{367C67BE-26AF-40A4-A421-55CD683E596A}" presName="FiveConn_1-2" presStyleLbl="fgAccFollowNode1" presStyleIdx="0" presStyleCnt="4">
        <dgm:presLayoutVars>
          <dgm:bulletEnabled val="1"/>
        </dgm:presLayoutVars>
      </dgm:prSet>
      <dgm:spPr/>
    </dgm:pt>
    <dgm:pt modelId="{6632203A-90F3-4DBD-B7D1-000750C87A65}" type="pres">
      <dgm:prSet presAssocID="{367C67BE-26AF-40A4-A421-55CD683E596A}" presName="FiveConn_2-3" presStyleLbl="fgAccFollowNode1" presStyleIdx="1" presStyleCnt="4">
        <dgm:presLayoutVars>
          <dgm:bulletEnabled val="1"/>
        </dgm:presLayoutVars>
      </dgm:prSet>
      <dgm:spPr/>
    </dgm:pt>
    <dgm:pt modelId="{AF1DEDBF-5215-4D61-9D70-DCB3534EDFA2}" type="pres">
      <dgm:prSet presAssocID="{367C67BE-26AF-40A4-A421-55CD683E596A}" presName="FiveConn_3-4" presStyleLbl="fgAccFollowNode1" presStyleIdx="2" presStyleCnt="4">
        <dgm:presLayoutVars>
          <dgm:bulletEnabled val="1"/>
        </dgm:presLayoutVars>
      </dgm:prSet>
      <dgm:spPr/>
    </dgm:pt>
    <dgm:pt modelId="{B6F05A71-F3F2-48AC-BAED-3B519B110C40}" type="pres">
      <dgm:prSet presAssocID="{367C67BE-26AF-40A4-A421-55CD683E596A}" presName="FiveConn_4-5" presStyleLbl="fgAccFollowNode1" presStyleIdx="3" presStyleCnt="4">
        <dgm:presLayoutVars>
          <dgm:bulletEnabled val="1"/>
        </dgm:presLayoutVars>
      </dgm:prSet>
      <dgm:spPr/>
    </dgm:pt>
    <dgm:pt modelId="{A471740F-D955-4149-88BF-0011E9026EAB}" type="pres">
      <dgm:prSet presAssocID="{367C67BE-26AF-40A4-A421-55CD683E596A}" presName="FiveNodes_1_text" presStyleLbl="node1" presStyleIdx="4" presStyleCnt="5">
        <dgm:presLayoutVars>
          <dgm:bulletEnabled val="1"/>
        </dgm:presLayoutVars>
      </dgm:prSet>
      <dgm:spPr/>
    </dgm:pt>
    <dgm:pt modelId="{CA6AA698-759A-4A2E-9487-21BA94A53A5E}" type="pres">
      <dgm:prSet presAssocID="{367C67BE-26AF-40A4-A421-55CD683E596A}" presName="FiveNodes_2_text" presStyleLbl="node1" presStyleIdx="4" presStyleCnt="5">
        <dgm:presLayoutVars>
          <dgm:bulletEnabled val="1"/>
        </dgm:presLayoutVars>
      </dgm:prSet>
      <dgm:spPr/>
    </dgm:pt>
    <dgm:pt modelId="{64B3F579-BA73-4D9B-87A9-207F1842704D}" type="pres">
      <dgm:prSet presAssocID="{367C67BE-26AF-40A4-A421-55CD683E596A}" presName="FiveNodes_3_text" presStyleLbl="node1" presStyleIdx="4" presStyleCnt="5">
        <dgm:presLayoutVars>
          <dgm:bulletEnabled val="1"/>
        </dgm:presLayoutVars>
      </dgm:prSet>
      <dgm:spPr/>
    </dgm:pt>
    <dgm:pt modelId="{945CEF93-9734-4758-8C9E-9FA737461C54}" type="pres">
      <dgm:prSet presAssocID="{367C67BE-26AF-40A4-A421-55CD683E596A}" presName="FiveNodes_4_text" presStyleLbl="node1" presStyleIdx="4" presStyleCnt="5">
        <dgm:presLayoutVars>
          <dgm:bulletEnabled val="1"/>
        </dgm:presLayoutVars>
      </dgm:prSet>
      <dgm:spPr/>
    </dgm:pt>
    <dgm:pt modelId="{40046CE8-D344-44D5-975A-D6DD0D40AE85}" type="pres">
      <dgm:prSet presAssocID="{367C67BE-26AF-40A4-A421-55CD683E596A}" presName="FiveNodes_5_text" presStyleLbl="node1" presStyleIdx="4" presStyleCnt="5">
        <dgm:presLayoutVars>
          <dgm:bulletEnabled val="1"/>
        </dgm:presLayoutVars>
      </dgm:prSet>
      <dgm:spPr/>
    </dgm:pt>
  </dgm:ptLst>
  <dgm:cxnLst>
    <dgm:cxn modelId="{680C2B18-C8E9-4BE5-83EF-D5CFD08D93A2}" type="presOf" srcId="{902F4018-C1E4-4EFD-8DF0-1C64DE587F57}" destId="{CA6AA698-759A-4A2E-9487-21BA94A53A5E}" srcOrd="1" destOrd="0" presId="urn:microsoft.com/office/officeart/2005/8/layout/vProcess5"/>
    <dgm:cxn modelId="{394A4421-8888-4416-8E24-0CC2AFC55D1E}" srcId="{367C67BE-26AF-40A4-A421-55CD683E596A}" destId="{5ADC48BF-FEC1-4325-85C2-2FD7B7F4FA6E}" srcOrd="0" destOrd="0" parTransId="{B92D084A-2D50-4098-8F59-E78A32C620EC}" sibTransId="{6CC0E0FD-30DD-4095-9E77-84DA8BD1E620}"/>
    <dgm:cxn modelId="{45BE6124-E346-4C50-864B-E0681A49BB39}" type="presOf" srcId="{13E97F99-FA80-438F-A23D-B4997ABC8DB9}" destId="{AF1DEDBF-5215-4D61-9D70-DCB3534EDFA2}" srcOrd="0" destOrd="0" presId="urn:microsoft.com/office/officeart/2005/8/layout/vProcess5"/>
    <dgm:cxn modelId="{4E7FBB30-EACC-4432-84E5-C0C64F05FA47}" type="presOf" srcId="{D7FAC89E-4BAC-4569-B746-F45093983460}" destId="{64B3F579-BA73-4D9B-87A9-207F1842704D}" srcOrd="1" destOrd="0" presId="urn:microsoft.com/office/officeart/2005/8/layout/vProcess5"/>
    <dgm:cxn modelId="{CA69115B-29A4-4479-987B-13AD52BEA013}" type="presOf" srcId="{6CC0E0FD-30DD-4095-9E77-84DA8BD1E620}" destId="{D1344AB0-568C-4AB6-9325-2CE7D2D01402}" srcOrd="0" destOrd="0" presId="urn:microsoft.com/office/officeart/2005/8/layout/vProcess5"/>
    <dgm:cxn modelId="{5D40A45E-C215-4F7C-8D69-8452C4365523}" type="presOf" srcId="{E27CC8DA-0186-413C-9AE5-161412D74EDA}" destId="{945CEF93-9734-4758-8C9E-9FA737461C54}" srcOrd="1" destOrd="0" presId="urn:microsoft.com/office/officeart/2005/8/layout/vProcess5"/>
    <dgm:cxn modelId="{11D1A861-8040-48D7-AFFB-CB832D1D66B2}" srcId="{367C67BE-26AF-40A4-A421-55CD683E596A}" destId="{D7FAC89E-4BAC-4569-B746-F45093983460}" srcOrd="2" destOrd="0" parTransId="{64CD3896-D506-400F-9A0F-A27522237285}" sibTransId="{13E97F99-FA80-438F-A23D-B4997ABC8DB9}"/>
    <dgm:cxn modelId="{0A52BC46-20ED-48B8-8EB9-237DA13DB2DD}" srcId="{367C67BE-26AF-40A4-A421-55CD683E596A}" destId="{902F4018-C1E4-4EFD-8DF0-1C64DE587F57}" srcOrd="1" destOrd="0" parTransId="{539B8FB5-2D67-4B11-BA88-C52509508E43}" sibTransId="{5190A7FB-9CA3-4904-956D-6B6FA06ADEB0}"/>
    <dgm:cxn modelId="{D180604B-59DE-4652-8334-10A21FB02797}" type="presOf" srcId="{5190A7FB-9CA3-4904-956D-6B6FA06ADEB0}" destId="{6632203A-90F3-4DBD-B7D1-000750C87A65}" srcOrd="0" destOrd="0" presId="urn:microsoft.com/office/officeart/2005/8/layout/vProcess5"/>
    <dgm:cxn modelId="{82017280-EFBD-4A28-A771-6A9CAF9D873A}" srcId="{367C67BE-26AF-40A4-A421-55CD683E596A}" destId="{E27CC8DA-0186-413C-9AE5-161412D74EDA}" srcOrd="3" destOrd="0" parTransId="{2779FFFE-3B8E-4AA0-A16B-06A361838890}" sibTransId="{2BAAEF22-71EF-47C5-830C-C5818D28BE05}"/>
    <dgm:cxn modelId="{3930DD8E-7AEB-4293-B28A-D730D2DB2482}" type="presOf" srcId="{5ADC48BF-FEC1-4325-85C2-2FD7B7F4FA6E}" destId="{9E0C8205-EEA3-4955-932F-17AEFF3DE5C8}" srcOrd="0" destOrd="0" presId="urn:microsoft.com/office/officeart/2005/8/layout/vProcess5"/>
    <dgm:cxn modelId="{9AE61E99-89BF-43EB-9157-2EBCFFBF7D2E}" type="presOf" srcId="{5ADC48BF-FEC1-4325-85C2-2FD7B7F4FA6E}" destId="{A471740F-D955-4149-88BF-0011E9026EAB}" srcOrd="1" destOrd="0" presId="urn:microsoft.com/office/officeart/2005/8/layout/vProcess5"/>
    <dgm:cxn modelId="{C2483CAD-E28C-4B40-973F-C6C9BDA81B48}" type="presOf" srcId="{B627BADB-7A3F-4FDA-82C4-54EEBA1158CF}" destId="{40046CE8-D344-44D5-975A-D6DD0D40AE85}" srcOrd="1" destOrd="0" presId="urn:microsoft.com/office/officeart/2005/8/layout/vProcess5"/>
    <dgm:cxn modelId="{574DB3AE-4F78-4E6A-9BC7-02C4F3AAA9D2}" type="presOf" srcId="{B627BADB-7A3F-4FDA-82C4-54EEBA1158CF}" destId="{1EE6BF50-2701-411F-9B40-F34FC79A8F20}" srcOrd="0" destOrd="0" presId="urn:microsoft.com/office/officeart/2005/8/layout/vProcess5"/>
    <dgm:cxn modelId="{312286C0-2AB5-4697-B01E-37036603E9D7}" srcId="{367C67BE-26AF-40A4-A421-55CD683E596A}" destId="{B627BADB-7A3F-4FDA-82C4-54EEBA1158CF}" srcOrd="4" destOrd="0" parTransId="{B4ED8A6A-2B75-4749-80AC-36C81D66A64B}" sibTransId="{1899457C-9ED2-4CED-818B-445F05CD1672}"/>
    <dgm:cxn modelId="{A811C3CF-87BE-49EA-904A-39D07A4EDE24}" type="presOf" srcId="{D7FAC89E-4BAC-4569-B746-F45093983460}" destId="{14FDFD99-6939-4E55-A389-F67222A8136E}" srcOrd="0" destOrd="0" presId="urn:microsoft.com/office/officeart/2005/8/layout/vProcess5"/>
    <dgm:cxn modelId="{8F2C69EC-B4B4-40A0-A198-F5051981EFB8}" type="presOf" srcId="{367C67BE-26AF-40A4-A421-55CD683E596A}" destId="{9E5DDB80-3E28-4116-95AC-DB3DE65ACA65}" srcOrd="0" destOrd="0" presId="urn:microsoft.com/office/officeart/2005/8/layout/vProcess5"/>
    <dgm:cxn modelId="{A51329EE-2762-410D-A642-B1F93334C3F2}" type="presOf" srcId="{2BAAEF22-71EF-47C5-830C-C5818D28BE05}" destId="{B6F05A71-F3F2-48AC-BAED-3B519B110C40}" srcOrd="0" destOrd="0" presId="urn:microsoft.com/office/officeart/2005/8/layout/vProcess5"/>
    <dgm:cxn modelId="{2D4E29EF-8D18-4CD3-BC71-D3D069B00455}" type="presOf" srcId="{902F4018-C1E4-4EFD-8DF0-1C64DE587F57}" destId="{5BCE4898-D4C2-4999-9A9D-BA61B0CB31B6}" srcOrd="0" destOrd="0" presId="urn:microsoft.com/office/officeart/2005/8/layout/vProcess5"/>
    <dgm:cxn modelId="{8BF494F3-C88A-43BF-8B12-F09D4F2EE1FA}" type="presOf" srcId="{E27CC8DA-0186-413C-9AE5-161412D74EDA}" destId="{63EB3AE5-8758-4716-8F56-725A119A16DD}" srcOrd="0" destOrd="0" presId="urn:microsoft.com/office/officeart/2005/8/layout/vProcess5"/>
    <dgm:cxn modelId="{F12CC9BA-8651-46D6-9F8E-75BAC391CB83}" type="presParOf" srcId="{9E5DDB80-3E28-4116-95AC-DB3DE65ACA65}" destId="{6C97261E-F33E-4DE8-A445-4C1DDA9B76CF}" srcOrd="0" destOrd="0" presId="urn:microsoft.com/office/officeart/2005/8/layout/vProcess5"/>
    <dgm:cxn modelId="{7B85EC28-6ED3-49B5-BB58-2B67742E5060}" type="presParOf" srcId="{9E5DDB80-3E28-4116-95AC-DB3DE65ACA65}" destId="{9E0C8205-EEA3-4955-932F-17AEFF3DE5C8}" srcOrd="1" destOrd="0" presId="urn:microsoft.com/office/officeart/2005/8/layout/vProcess5"/>
    <dgm:cxn modelId="{4E4F9F96-9F46-401B-BD80-CEAA21602277}" type="presParOf" srcId="{9E5DDB80-3E28-4116-95AC-DB3DE65ACA65}" destId="{5BCE4898-D4C2-4999-9A9D-BA61B0CB31B6}" srcOrd="2" destOrd="0" presId="urn:microsoft.com/office/officeart/2005/8/layout/vProcess5"/>
    <dgm:cxn modelId="{672E5AE4-5CDD-409A-84C3-3716C147A9DC}" type="presParOf" srcId="{9E5DDB80-3E28-4116-95AC-DB3DE65ACA65}" destId="{14FDFD99-6939-4E55-A389-F67222A8136E}" srcOrd="3" destOrd="0" presId="urn:microsoft.com/office/officeart/2005/8/layout/vProcess5"/>
    <dgm:cxn modelId="{E21157FE-CFE7-4288-B248-9EDC54C368ED}" type="presParOf" srcId="{9E5DDB80-3E28-4116-95AC-DB3DE65ACA65}" destId="{63EB3AE5-8758-4716-8F56-725A119A16DD}" srcOrd="4" destOrd="0" presId="urn:microsoft.com/office/officeart/2005/8/layout/vProcess5"/>
    <dgm:cxn modelId="{794E4C59-677A-47B8-99BA-8E4E90A290A1}" type="presParOf" srcId="{9E5DDB80-3E28-4116-95AC-DB3DE65ACA65}" destId="{1EE6BF50-2701-411F-9B40-F34FC79A8F20}" srcOrd="5" destOrd="0" presId="urn:microsoft.com/office/officeart/2005/8/layout/vProcess5"/>
    <dgm:cxn modelId="{64659E11-C883-4E15-96FD-D0C4B4ADB705}" type="presParOf" srcId="{9E5DDB80-3E28-4116-95AC-DB3DE65ACA65}" destId="{D1344AB0-568C-4AB6-9325-2CE7D2D01402}" srcOrd="6" destOrd="0" presId="urn:microsoft.com/office/officeart/2005/8/layout/vProcess5"/>
    <dgm:cxn modelId="{943AF20E-69C4-42AC-8E7B-872D1E723961}" type="presParOf" srcId="{9E5DDB80-3E28-4116-95AC-DB3DE65ACA65}" destId="{6632203A-90F3-4DBD-B7D1-000750C87A65}" srcOrd="7" destOrd="0" presId="urn:microsoft.com/office/officeart/2005/8/layout/vProcess5"/>
    <dgm:cxn modelId="{5BFA1D03-C768-4587-AC2E-78951B610B09}" type="presParOf" srcId="{9E5DDB80-3E28-4116-95AC-DB3DE65ACA65}" destId="{AF1DEDBF-5215-4D61-9D70-DCB3534EDFA2}" srcOrd="8" destOrd="0" presId="urn:microsoft.com/office/officeart/2005/8/layout/vProcess5"/>
    <dgm:cxn modelId="{BC24FF79-F8B5-405F-A0A8-6089140602A7}" type="presParOf" srcId="{9E5DDB80-3E28-4116-95AC-DB3DE65ACA65}" destId="{B6F05A71-F3F2-48AC-BAED-3B519B110C40}" srcOrd="9" destOrd="0" presId="urn:microsoft.com/office/officeart/2005/8/layout/vProcess5"/>
    <dgm:cxn modelId="{2E216E5D-77A5-4D80-8102-9118D4069745}" type="presParOf" srcId="{9E5DDB80-3E28-4116-95AC-DB3DE65ACA65}" destId="{A471740F-D955-4149-88BF-0011E9026EAB}" srcOrd="10" destOrd="0" presId="urn:microsoft.com/office/officeart/2005/8/layout/vProcess5"/>
    <dgm:cxn modelId="{28F770A6-9561-457B-97C9-D50B48F1370F}" type="presParOf" srcId="{9E5DDB80-3E28-4116-95AC-DB3DE65ACA65}" destId="{CA6AA698-759A-4A2E-9487-21BA94A53A5E}" srcOrd="11" destOrd="0" presId="urn:microsoft.com/office/officeart/2005/8/layout/vProcess5"/>
    <dgm:cxn modelId="{89EC4223-EDC0-4701-A721-DDD9F88B52F1}" type="presParOf" srcId="{9E5DDB80-3E28-4116-95AC-DB3DE65ACA65}" destId="{64B3F579-BA73-4D9B-87A9-207F1842704D}" srcOrd="12" destOrd="0" presId="urn:microsoft.com/office/officeart/2005/8/layout/vProcess5"/>
    <dgm:cxn modelId="{AD585394-AE4B-499E-8FC7-29FE2031BF21}" type="presParOf" srcId="{9E5DDB80-3E28-4116-95AC-DB3DE65ACA65}" destId="{945CEF93-9734-4758-8C9E-9FA737461C54}" srcOrd="13" destOrd="0" presId="urn:microsoft.com/office/officeart/2005/8/layout/vProcess5"/>
    <dgm:cxn modelId="{BA239616-235A-4BD3-8548-38DBFF7C13E6}" type="presParOf" srcId="{9E5DDB80-3E28-4116-95AC-DB3DE65ACA65}" destId="{40046CE8-D344-44D5-975A-D6DD0D40AE85}" srcOrd="14"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F41F001-1107-482D-82EC-7BF4C0FE35CC}" type="doc">
      <dgm:prSet loTypeId="urn:microsoft.com/office/officeart/2005/8/layout/process4" loCatId="process" qsTypeId="urn:microsoft.com/office/officeart/2005/8/quickstyle/simple3" qsCatId="simple" csTypeId="urn:microsoft.com/office/officeart/2005/8/colors/colorful1" csCatId="colorful"/>
      <dgm:spPr/>
      <dgm:t>
        <a:bodyPr/>
        <a:lstStyle/>
        <a:p>
          <a:endParaRPr lang="tr-TR"/>
        </a:p>
      </dgm:t>
    </dgm:pt>
    <dgm:pt modelId="{37F9C005-57C0-4464-8523-4ECB9F08BD97}">
      <dgm:prSet custT="1"/>
      <dgm:spPr/>
      <dgm:t>
        <a:bodyPr/>
        <a:lstStyle/>
        <a:p>
          <a:r>
            <a:rPr lang="tr-TR" sz="5400" dirty="0"/>
            <a:t>C.1.2. İç ve dış kaynaklar</a:t>
          </a:r>
        </a:p>
      </dgm:t>
    </dgm:pt>
    <dgm:pt modelId="{5AC2DB51-2351-4AB4-BC99-587F8F5C7B28}" type="parTrans" cxnId="{6F434170-A87B-4E8E-A765-53A5D2DA02ED}">
      <dgm:prSet/>
      <dgm:spPr/>
      <dgm:t>
        <a:bodyPr/>
        <a:lstStyle/>
        <a:p>
          <a:endParaRPr lang="tr-TR"/>
        </a:p>
      </dgm:t>
    </dgm:pt>
    <dgm:pt modelId="{6987AC5C-9099-4B67-B6D6-0A91EF7ECE9D}" type="sibTrans" cxnId="{6F434170-A87B-4E8E-A765-53A5D2DA02ED}">
      <dgm:prSet/>
      <dgm:spPr/>
      <dgm:t>
        <a:bodyPr/>
        <a:lstStyle/>
        <a:p>
          <a:endParaRPr lang="tr-TR"/>
        </a:p>
      </dgm:t>
    </dgm:pt>
    <dgm:pt modelId="{DDAAA1FC-54AE-4055-9BE9-745B31028F7E}" type="pres">
      <dgm:prSet presAssocID="{3F41F001-1107-482D-82EC-7BF4C0FE35CC}" presName="Name0" presStyleCnt="0">
        <dgm:presLayoutVars>
          <dgm:dir/>
          <dgm:animLvl val="lvl"/>
          <dgm:resizeHandles val="exact"/>
        </dgm:presLayoutVars>
      </dgm:prSet>
      <dgm:spPr/>
    </dgm:pt>
    <dgm:pt modelId="{9D504D0C-93B5-46A0-ACF5-895C171D29DA}" type="pres">
      <dgm:prSet presAssocID="{37F9C005-57C0-4464-8523-4ECB9F08BD97}" presName="boxAndChildren" presStyleCnt="0"/>
      <dgm:spPr/>
    </dgm:pt>
    <dgm:pt modelId="{CC090E33-405B-46CC-8BD6-FEA8D2F232CD}" type="pres">
      <dgm:prSet presAssocID="{37F9C005-57C0-4464-8523-4ECB9F08BD97}" presName="parentTextBox" presStyleLbl="node1" presStyleIdx="0" presStyleCnt="1"/>
      <dgm:spPr/>
    </dgm:pt>
  </dgm:ptLst>
  <dgm:cxnLst>
    <dgm:cxn modelId="{1FB25C13-86F2-46D1-ADAA-74B8709120E0}" type="presOf" srcId="{37F9C005-57C0-4464-8523-4ECB9F08BD97}" destId="{CC090E33-405B-46CC-8BD6-FEA8D2F232CD}" srcOrd="0" destOrd="0" presId="urn:microsoft.com/office/officeart/2005/8/layout/process4"/>
    <dgm:cxn modelId="{6F434170-A87B-4E8E-A765-53A5D2DA02ED}" srcId="{3F41F001-1107-482D-82EC-7BF4C0FE35CC}" destId="{37F9C005-57C0-4464-8523-4ECB9F08BD97}" srcOrd="0" destOrd="0" parTransId="{5AC2DB51-2351-4AB4-BC99-587F8F5C7B28}" sibTransId="{6987AC5C-9099-4B67-B6D6-0A91EF7ECE9D}"/>
    <dgm:cxn modelId="{6FA22588-F470-4F81-8574-0DC27249B0AF}" type="presOf" srcId="{3F41F001-1107-482D-82EC-7BF4C0FE35CC}" destId="{DDAAA1FC-54AE-4055-9BE9-745B31028F7E}" srcOrd="0" destOrd="0" presId="urn:microsoft.com/office/officeart/2005/8/layout/process4"/>
    <dgm:cxn modelId="{DBDBF520-97E1-4CF7-9E31-9F1B73623AAE}" type="presParOf" srcId="{DDAAA1FC-54AE-4055-9BE9-745B31028F7E}" destId="{9D504D0C-93B5-46A0-ACF5-895C171D29DA}" srcOrd="0" destOrd="0" presId="urn:microsoft.com/office/officeart/2005/8/layout/process4"/>
    <dgm:cxn modelId="{D930652F-C4E9-44BF-97C6-DA2FD65F6C64}" type="presParOf" srcId="{9D504D0C-93B5-46A0-ACF5-895C171D29DA}" destId="{CC090E33-405B-46CC-8BD6-FEA8D2F232CD}"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962A69F-2F6A-4221-AA25-87F4981C6148}" type="doc">
      <dgm:prSet loTypeId="urn:microsoft.com/office/officeart/2005/8/layout/vProcess5" loCatId="process" qsTypeId="urn:microsoft.com/office/officeart/2005/8/quickstyle/simple1" qsCatId="simple" csTypeId="urn:microsoft.com/office/officeart/2005/8/colors/colorful3" csCatId="colorful"/>
      <dgm:spPr/>
      <dgm:t>
        <a:bodyPr/>
        <a:lstStyle/>
        <a:p>
          <a:endParaRPr lang="tr-TR"/>
        </a:p>
      </dgm:t>
    </dgm:pt>
    <dgm:pt modelId="{8007B99F-D9B4-4EC3-B0CE-6E0F9A2BB15E}">
      <dgm:prSet custT="1"/>
      <dgm:spPr/>
      <dgm:t>
        <a:bodyPr/>
        <a:lstStyle/>
        <a:p>
          <a:r>
            <a:rPr lang="tr-TR" sz="2000">
              <a:latin typeface="Times New Roman" panose="02020603050405020304" pitchFamily="18" charset="0"/>
              <a:cs typeface="Times New Roman" panose="02020603050405020304" pitchFamily="18" charset="0"/>
            </a:rPr>
            <a:t>Kurumun fiziki, teknik ve mali araştırma kaynakları misyon, hedef ve stratejileriyle uyumu,</a:t>
          </a:r>
        </a:p>
      </dgm:t>
    </dgm:pt>
    <dgm:pt modelId="{E8874A4C-B80C-4F16-B6E1-E6492E329FB8}" type="parTrans" cxnId="{DF6D3A4D-59D0-4586-A99E-1C5672910F36}">
      <dgm:prSet/>
      <dgm:spPr/>
      <dgm:t>
        <a:bodyPr/>
        <a:lstStyle/>
        <a:p>
          <a:endParaRPr lang="tr-TR"/>
        </a:p>
      </dgm:t>
    </dgm:pt>
    <dgm:pt modelId="{A9A21651-B095-495B-9DC0-64639D2C3B7B}" type="sibTrans" cxnId="{DF6D3A4D-59D0-4586-A99E-1C5672910F36}">
      <dgm:prSet/>
      <dgm:spPr/>
      <dgm:t>
        <a:bodyPr/>
        <a:lstStyle/>
        <a:p>
          <a:endParaRPr lang="tr-TR"/>
        </a:p>
      </dgm:t>
    </dgm:pt>
    <dgm:pt modelId="{95C9DADB-B67D-42C5-9F13-E40735C83D3E}">
      <dgm:prSet custT="1"/>
      <dgm:spPr/>
      <dgm:t>
        <a:bodyPr/>
        <a:lstStyle/>
        <a:p>
          <a:r>
            <a:rPr lang="tr-TR" sz="2000">
              <a:latin typeface="Times New Roman" panose="02020603050405020304" pitchFamily="18" charset="0"/>
              <a:cs typeface="Times New Roman" panose="02020603050405020304" pitchFamily="18" charset="0"/>
            </a:rPr>
            <a:t>Kaynakların çeşitliliği ve yeterliliğinin izlenmesi ve iyileştirilmesi,</a:t>
          </a:r>
        </a:p>
      </dgm:t>
    </dgm:pt>
    <dgm:pt modelId="{34B840EA-2B3B-4BC5-B20E-697CBF01916D}" type="parTrans" cxnId="{88B5F6D9-B330-4612-99CB-33DF7E64CBCC}">
      <dgm:prSet/>
      <dgm:spPr/>
      <dgm:t>
        <a:bodyPr/>
        <a:lstStyle/>
        <a:p>
          <a:endParaRPr lang="tr-TR"/>
        </a:p>
      </dgm:t>
    </dgm:pt>
    <dgm:pt modelId="{7323277E-5D53-47F5-977D-81BDC0439048}" type="sibTrans" cxnId="{88B5F6D9-B330-4612-99CB-33DF7E64CBCC}">
      <dgm:prSet/>
      <dgm:spPr/>
      <dgm:t>
        <a:bodyPr/>
        <a:lstStyle/>
        <a:p>
          <a:endParaRPr lang="tr-TR"/>
        </a:p>
      </dgm:t>
    </dgm:pt>
    <dgm:pt modelId="{FAD4CA23-03B5-4BF3-8242-2863F8A1847E}">
      <dgm:prSet custT="1"/>
      <dgm:spPr/>
      <dgm:t>
        <a:bodyPr/>
        <a:lstStyle/>
        <a:p>
          <a:r>
            <a:rPr lang="tr-TR" sz="2000">
              <a:latin typeface="Times New Roman" panose="02020603050405020304" pitchFamily="18" charset="0"/>
              <a:cs typeface="Times New Roman" panose="02020603050405020304" pitchFamily="18" charset="0"/>
            </a:rPr>
            <a:t>Araştırmaya yeni başlayanlar için üniversite içi çekirdek fonların olması ve erişim  kolaylığı, </a:t>
          </a:r>
        </a:p>
      </dgm:t>
    </dgm:pt>
    <dgm:pt modelId="{686A81CB-DE73-4F81-B89B-C4721223CA4F}" type="parTrans" cxnId="{A94CB4A3-C1F1-4A11-BAB2-C467C6820750}">
      <dgm:prSet/>
      <dgm:spPr/>
      <dgm:t>
        <a:bodyPr/>
        <a:lstStyle/>
        <a:p>
          <a:endParaRPr lang="tr-TR"/>
        </a:p>
      </dgm:t>
    </dgm:pt>
    <dgm:pt modelId="{66C91601-CB0D-4D04-9855-FB388079F3F2}" type="sibTrans" cxnId="{A94CB4A3-C1F1-4A11-BAB2-C467C6820750}">
      <dgm:prSet/>
      <dgm:spPr/>
      <dgm:t>
        <a:bodyPr/>
        <a:lstStyle/>
        <a:p>
          <a:endParaRPr lang="tr-TR"/>
        </a:p>
      </dgm:t>
    </dgm:pt>
    <dgm:pt modelId="{D997A91C-8672-425F-91F9-C78C0123D110}">
      <dgm:prSet custT="1"/>
      <dgm:spPr/>
      <dgm:t>
        <a:bodyPr/>
        <a:lstStyle/>
        <a:p>
          <a:r>
            <a:rPr lang="tr-TR" sz="1800" dirty="0">
              <a:latin typeface="Times New Roman" panose="02020603050405020304" pitchFamily="18" charset="0"/>
              <a:cs typeface="Times New Roman" panose="02020603050405020304" pitchFamily="18" charset="0"/>
            </a:rPr>
            <a:t>Araştırma potansiyelini geliştirmek üzere proje, konferans katılımı, seyahat, uzman daveti destekleri, kişisel fonlar, motivasyonu arttırmak üzere ödül ve rekabetçi yükseltme kriterlerinin olması,</a:t>
          </a:r>
        </a:p>
      </dgm:t>
    </dgm:pt>
    <dgm:pt modelId="{AD27D2E1-DBA4-4DDF-897D-6C0AAAC42628}" type="parTrans" cxnId="{D0FEEDD0-8E9F-4A18-A6B8-E9DA33A33FA5}">
      <dgm:prSet/>
      <dgm:spPr/>
      <dgm:t>
        <a:bodyPr/>
        <a:lstStyle/>
        <a:p>
          <a:endParaRPr lang="tr-TR"/>
        </a:p>
      </dgm:t>
    </dgm:pt>
    <dgm:pt modelId="{3FB03C42-21CD-4BD8-8EE5-C6D920735C1D}" type="sibTrans" cxnId="{D0FEEDD0-8E9F-4A18-A6B8-E9DA33A33FA5}">
      <dgm:prSet/>
      <dgm:spPr/>
      <dgm:t>
        <a:bodyPr/>
        <a:lstStyle/>
        <a:p>
          <a:endParaRPr lang="tr-TR"/>
        </a:p>
      </dgm:t>
    </dgm:pt>
    <dgm:pt modelId="{20AF13B2-605B-4B19-A140-213723293F1B}">
      <dgm:prSet custT="1"/>
      <dgm:spPr/>
      <dgm:t>
        <a:bodyPr/>
        <a:lstStyle/>
        <a:p>
          <a:r>
            <a:rPr lang="tr-TR" sz="2000">
              <a:latin typeface="Times New Roman" panose="02020603050405020304" pitchFamily="18" charset="0"/>
              <a:cs typeface="Times New Roman" panose="02020603050405020304" pitchFamily="18" charset="0"/>
            </a:rPr>
            <a:t>Üniversite içi kaynakların yıllar içindeki değişiminin izlenmesi,</a:t>
          </a:r>
        </a:p>
      </dgm:t>
    </dgm:pt>
    <dgm:pt modelId="{1B70C031-88D2-420D-B7CC-AC0F3FEA1227}" type="parTrans" cxnId="{18AD8ED4-8F4C-44FA-85CA-AD8A08367843}">
      <dgm:prSet/>
      <dgm:spPr/>
      <dgm:t>
        <a:bodyPr/>
        <a:lstStyle/>
        <a:p>
          <a:endParaRPr lang="tr-TR"/>
        </a:p>
      </dgm:t>
    </dgm:pt>
    <dgm:pt modelId="{A075B1DC-C5A9-4B70-B2DC-9D8DA4EAD8DC}" type="sibTrans" cxnId="{18AD8ED4-8F4C-44FA-85CA-AD8A08367843}">
      <dgm:prSet/>
      <dgm:spPr/>
      <dgm:t>
        <a:bodyPr/>
        <a:lstStyle/>
        <a:p>
          <a:endParaRPr lang="tr-TR"/>
        </a:p>
      </dgm:t>
    </dgm:pt>
    <dgm:pt modelId="{7A0D97A6-88FF-4BCE-8250-1411D84C24B4}">
      <dgm:prSet/>
      <dgm:spPr/>
    </dgm:pt>
    <dgm:pt modelId="{4BD6A23F-63CA-48B9-B89E-EA7EFF44E5A0}" type="parTrans" cxnId="{AFEFFF1B-0959-4E81-BE7D-C6FE54C06A5A}">
      <dgm:prSet/>
      <dgm:spPr/>
      <dgm:t>
        <a:bodyPr/>
        <a:lstStyle/>
        <a:p>
          <a:endParaRPr lang="tr-TR"/>
        </a:p>
      </dgm:t>
    </dgm:pt>
    <dgm:pt modelId="{D7C6308E-0C1F-482C-B27D-1B6D77E2B26D}" type="sibTrans" cxnId="{AFEFFF1B-0959-4E81-BE7D-C6FE54C06A5A}">
      <dgm:prSet/>
      <dgm:spPr/>
      <dgm:t>
        <a:bodyPr/>
        <a:lstStyle/>
        <a:p>
          <a:endParaRPr lang="tr-TR"/>
        </a:p>
      </dgm:t>
    </dgm:pt>
    <dgm:pt modelId="{C61AED69-BB8C-4F38-9C7E-E86F5812748C}" type="pres">
      <dgm:prSet presAssocID="{C962A69F-2F6A-4221-AA25-87F4981C6148}" presName="outerComposite" presStyleCnt="0">
        <dgm:presLayoutVars>
          <dgm:chMax val="5"/>
          <dgm:dir/>
          <dgm:resizeHandles val="exact"/>
        </dgm:presLayoutVars>
      </dgm:prSet>
      <dgm:spPr/>
    </dgm:pt>
    <dgm:pt modelId="{796A10DB-9D67-454F-AD80-E2083110EB37}" type="pres">
      <dgm:prSet presAssocID="{C962A69F-2F6A-4221-AA25-87F4981C6148}" presName="dummyMaxCanvas" presStyleCnt="0">
        <dgm:presLayoutVars/>
      </dgm:prSet>
      <dgm:spPr/>
    </dgm:pt>
    <dgm:pt modelId="{316AA63C-1AB9-4846-866A-BFFA57200D93}" type="pres">
      <dgm:prSet presAssocID="{C962A69F-2F6A-4221-AA25-87F4981C6148}" presName="FiveNodes_1" presStyleLbl="node1" presStyleIdx="0" presStyleCnt="5">
        <dgm:presLayoutVars>
          <dgm:bulletEnabled val="1"/>
        </dgm:presLayoutVars>
      </dgm:prSet>
      <dgm:spPr/>
    </dgm:pt>
    <dgm:pt modelId="{2C445CE0-2E30-4131-BE5A-D9E6605E6E24}" type="pres">
      <dgm:prSet presAssocID="{C962A69F-2F6A-4221-AA25-87F4981C6148}" presName="FiveNodes_2" presStyleLbl="node1" presStyleIdx="1" presStyleCnt="5">
        <dgm:presLayoutVars>
          <dgm:bulletEnabled val="1"/>
        </dgm:presLayoutVars>
      </dgm:prSet>
      <dgm:spPr/>
    </dgm:pt>
    <dgm:pt modelId="{96C6A441-9619-4097-A276-D5DF0CD93729}" type="pres">
      <dgm:prSet presAssocID="{C962A69F-2F6A-4221-AA25-87F4981C6148}" presName="FiveNodes_3" presStyleLbl="node1" presStyleIdx="2" presStyleCnt="5">
        <dgm:presLayoutVars>
          <dgm:bulletEnabled val="1"/>
        </dgm:presLayoutVars>
      </dgm:prSet>
      <dgm:spPr/>
    </dgm:pt>
    <dgm:pt modelId="{F21AA63D-635D-4717-A5C0-D2886D871B75}" type="pres">
      <dgm:prSet presAssocID="{C962A69F-2F6A-4221-AA25-87F4981C6148}" presName="FiveNodes_4" presStyleLbl="node1" presStyleIdx="3" presStyleCnt="5">
        <dgm:presLayoutVars>
          <dgm:bulletEnabled val="1"/>
        </dgm:presLayoutVars>
      </dgm:prSet>
      <dgm:spPr/>
    </dgm:pt>
    <dgm:pt modelId="{66207B17-1701-43B6-94E0-C079F0A8DDDA}" type="pres">
      <dgm:prSet presAssocID="{C962A69F-2F6A-4221-AA25-87F4981C6148}" presName="FiveNodes_5" presStyleLbl="node1" presStyleIdx="4" presStyleCnt="5">
        <dgm:presLayoutVars>
          <dgm:bulletEnabled val="1"/>
        </dgm:presLayoutVars>
      </dgm:prSet>
      <dgm:spPr/>
    </dgm:pt>
    <dgm:pt modelId="{35E067D2-2D67-48C3-BE7B-EB519E0314DF}" type="pres">
      <dgm:prSet presAssocID="{C962A69F-2F6A-4221-AA25-87F4981C6148}" presName="FiveConn_1-2" presStyleLbl="fgAccFollowNode1" presStyleIdx="0" presStyleCnt="4">
        <dgm:presLayoutVars>
          <dgm:bulletEnabled val="1"/>
        </dgm:presLayoutVars>
      </dgm:prSet>
      <dgm:spPr/>
    </dgm:pt>
    <dgm:pt modelId="{A3592E9E-F263-49F6-884F-CF0ADFF45231}" type="pres">
      <dgm:prSet presAssocID="{C962A69F-2F6A-4221-AA25-87F4981C6148}" presName="FiveConn_2-3" presStyleLbl="fgAccFollowNode1" presStyleIdx="1" presStyleCnt="4">
        <dgm:presLayoutVars>
          <dgm:bulletEnabled val="1"/>
        </dgm:presLayoutVars>
      </dgm:prSet>
      <dgm:spPr/>
    </dgm:pt>
    <dgm:pt modelId="{19A066A4-C9AD-46DD-9480-2E8528B23290}" type="pres">
      <dgm:prSet presAssocID="{C962A69F-2F6A-4221-AA25-87F4981C6148}" presName="FiveConn_3-4" presStyleLbl="fgAccFollowNode1" presStyleIdx="2" presStyleCnt="4">
        <dgm:presLayoutVars>
          <dgm:bulletEnabled val="1"/>
        </dgm:presLayoutVars>
      </dgm:prSet>
      <dgm:spPr/>
    </dgm:pt>
    <dgm:pt modelId="{C5F33CDB-DA66-45E4-9EDA-D5936D0398A9}" type="pres">
      <dgm:prSet presAssocID="{C962A69F-2F6A-4221-AA25-87F4981C6148}" presName="FiveConn_4-5" presStyleLbl="fgAccFollowNode1" presStyleIdx="3" presStyleCnt="4">
        <dgm:presLayoutVars>
          <dgm:bulletEnabled val="1"/>
        </dgm:presLayoutVars>
      </dgm:prSet>
      <dgm:spPr/>
    </dgm:pt>
    <dgm:pt modelId="{F4B88698-7540-42AF-9B69-73FB887BE4C1}" type="pres">
      <dgm:prSet presAssocID="{C962A69F-2F6A-4221-AA25-87F4981C6148}" presName="FiveNodes_1_text" presStyleLbl="node1" presStyleIdx="4" presStyleCnt="5">
        <dgm:presLayoutVars>
          <dgm:bulletEnabled val="1"/>
        </dgm:presLayoutVars>
      </dgm:prSet>
      <dgm:spPr/>
    </dgm:pt>
    <dgm:pt modelId="{CF3B5A6C-AD71-4F38-8CF1-6C12FBB1BE34}" type="pres">
      <dgm:prSet presAssocID="{C962A69F-2F6A-4221-AA25-87F4981C6148}" presName="FiveNodes_2_text" presStyleLbl="node1" presStyleIdx="4" presStyleCnt="5">
        <dgm:presLayoutVars>
          <dgm:bulletEnabled val="1"/>
        </dgm:presLayoutVars>
      </dgm:prSet>
      <dgm:spPr/>
    </dgm:pt>
    <dgm:pt modelId="{A61D6499-3DCD-4A5E-B9A0-B49460206109}" type="pres">
      <dgm:prSet presAssocID="{C962A69F-2F6A-4221-AA25-87F4981C6148}" presName="FiveNodes_3_text" presStyleLbl="node1" presStyleIdx="4" presStyleCnt="5">
        <dgm:presLayoutVars>
          <dgm:bulletEnabled val="1"/>
        </dgm:presLayoutVars>
      </dgm:prSet>
      <dgm:spPr/>
    </dgm:pt>
    <dgm:pt modelId="{BE54F245-81A6-45D9-82BB-F45848F3C5AA}" type="pres">
      <dgm:prSet presAssocID="{C962A69F-2F6A-4221-AA25-87F4981C6148}" presName="FiveNodes_4_text" presStyleLbl="node1" presStyleIdx="4" presStyleCnt="5">
        <dgm:presLayoutVars>
          <dgm:bulletEnabled val="1"/>
        </dgm:presLayoutVars>
      </dgm:prSet>
      <dgm:spPr/>
    </dgm:pt>
    <dgm:pt modelId="{B41A317C-6759-4E84-A24A-A9EC71D2B824}" type="pres">
      <dgm:prSet presAssocID="{C962A69F-2F6A-4221-AA25-87F4981C6148}" presName="FiveNodes_5_text" presStyleLbl="node1" presStyleIdx="4" presStyleCnt="5">
        <dgm:presLayoutVars>
          <dgm:bulletEnabled val="1"/>
        </dgm:presLayoutVars>
      </dgm:prSet>
      <dgm:spPr/>
    </dgm:pt>
  </dgm:ptLst>
  <dgm:cxnLst>
    <dgm:cxn modelId="{AFEFFF1B-0959-4E81-BE7D-C6FE54C06A5A}" srcId="{C962A69F-2F6A-4221-AA25-87F4981C6148}" destId="{7A0D97A6-88FF-4BCE-8250-1411D84C24B4}" srcOrd="5" destOrd="0" parTransId="{4BD6A23F-63CA-48B9-B89E-EA7EFF44E5A0}" sibTransId="{D7C6308E-0C1F-482C-B27D-1B6D77E2B26D}"/>
    <dgm:cxn modelId="{F676DC1E-315F-4A2F-BFDB-8C8D85E568FC}" type="presOf" srcId="{FAD4CA23-03B5-4BF3-8242-2863F8A1847E}" destId="{96C6A441-9619-4097-A276-D5DF0CD93729}" srcOrd="0" destOrd="0" presId="urn:microsoft.com/office/officeart/2005/8/layout/vProcess5"/>
    <dgm:cxn modelId="{BD7E3228-D765-4FB8-88D8-39A43041A5AF}" type="presOf" srcId="{20AF13B2-605B-4B19-A140-213723293F1B}" destId="{B41A317C-6759-4E84-A24A-A9EC71D2B824}" srcOrd="1" destOrd="0" presId="urn:microsoft.com/office/officeart/2005/8/layout/vProcess5"/>
    <dgm:cxn modelId="{CC417528-FBDA-49BE-9F42-0655F5E07055}" type="presOf" srcId="{3FB03C42-21CD-4BD8-8EE5-C6D920735C1D}" destId="{C5F33CDB-DA66-45E4-9EDA-D5936D0398A9}" srcOrd="0" destOrd="0" presId="urn:microsoft.com/office/officeart/2005/8/layout/vProcess5"/>
    <dgm:cxn modelId="{1A6D4030-393D-4868-95F4-F031DF0FA647}" type="presOf" srcId="{95C9DADB-B67D-42C5-9F13-E40735C83D3E}" destId="{2C445CE0-2E30-4131-BE5A-D9E6605E6E24}" srcOrd="0" destOrd="0" presId="urn:microsoft.com/office/officeart/2005/8/layout/vProcess5"/>
    <dgm:cxn modelId="{A199E95C-194D-4E20-9836-8C9A86EE21C8}" type="presOf" srcId="{FAD4CA23-03B5-4BF3-8242-2863F8A1847E}" destId="{A61D6499-3DCD-4A5E-B9A0-B49460206109}" srcOrd="1" destOrd="0" presId="urn:microsoft.com/office/officeart/2005/8/layout/vProcess5"/>
    <dgm:cxn modelId="{8CF66663-2278-4EAC-9897-0FF3A43763AE}" type="presOf" srcId="{20AF13B2-605B-4B19-A140-213723293F1B}" destId="{66207B17-1701-43B6-94E0-C079F0A8DDDA}" srcOrd="0" destOrd="0" presId="urn:microsoft.com/office/officeart/2005/8/layout/vProcess5"/>
    <dgm:cxn modelId="{DF6D3A4D-59D0-4586-A99E-1C5672910F36}" srcId="{C962A69F-2F6A-4221-AA25-87F4981C6148}" destId="{8007B99F-D9B4-4EC3-B0CE-6E0F9A2BB15E}" srcOrd="0" destOrd="0" parTransId="{E8874A4C-B80C-4F16-B6E1-E6492E329FB8}" sibTransId="{A9A21651-B095-495B-9DC0-64639D2C3B7B}"/>
    <dgm:cxn modelId="{0F685E70-EBD4-4728-BEBD-2B1CFE716166}" type="presOf" srcId="{95C9DADB-B67D-42C5-9F13-E40735C83D3E}" destId="{CF3B5A6C-AD71-4F38-8CF1-6C12FBB1BE34}" srcOrd="1" destOrd="0" presId="urn:microsoft.com/office/officeart/2005/8/layout/vProcess5"/>
    <dgm:cxn modelId="{86AB9759-8D8B-449C-B63C-AB7389187B9A}" type="presOf" srcId="{D997A91C-8672-425F-91F9-C78C0123D110}" destId="{F21AA63D-635D-4717-A5C0-D2886D871B75}" srcOrd="0" destOrd="0" presId="urn:microsoft.com/office/officeart/2005/8/layout/vProcess5"/>
    <dgm:cxn modelId="{1B932D8E-E7C5-42D1-8C4C-1804A4CBAF79}" type="presOf" srcId="{66C91601-CB0D-4D04-9855-FB388079F3F2}" destId="{19A066A4-C9AD-46DD-9480-2E8528B23290}" srcOrd="0" destOrd="0" presId="urn:microsoft.com/office/officeart/2005/8/layout/vProcess5"/>
    <dgm:cxn modelId="{003FD299-0E2E-4B1F-B75E-DA2686B9F39E}" type="presOf" srcId="{8007B99F-D9B4-4EC3-B0CE-6E0F9A2BB15E}" destId="{316AA63C-1AB9-4846-866A-BFFA57200D93}" srcOrd="0" destOrd="0" presId="urn:microsoft.com/office/officeart/2005/8/layout/vProcess5"/>
    <dgm:cxn modelId="{A94CB4A3-C1F1-4A11-BAB2-C467C6820750}" srcId="{C962A69F-2F6A-4221-AA25-87F4981C6148}" destId="{FAD4CA23-03B5-4BF3-8242-2863F8A1847E}" srcOrd="2" destOrd="0" parTransId="{686A81CB-DE73-4F81-B89B-C4721223CA4F}" sibTransId="{66C91601-CB0D-4D04-9855-FB388079F3F2}"/>
    <dgm:cxn modelId="{F2DFACA8-FFEB-4051-BBDB-A4A57CDE0CB3}" type="presOf" srcId="{7323277E-5D53-47F5-977D-81BDC0439048}" destId="{A3592E9E-F263-49F6-884F-CF0ADFF45231}" srcOrd="0" destOrd="0" presId="urn:microsoft.com/office/officeart/2005/8/layout/vProcess5"/>
    <dgm:cxn modelId="{F811DEB9-BEF7-4E72-96BC-7FE91FD77352}" type="presOf" srcId="{D997A91C-8672-425F-91F9-C78C0123D110}" destId="{BE54F245-81A6-45D9-82BB-F45848F3C5AA}" srcOrd="1" destOrd="0" presId="urn:microsoft.com/office/officeart/2005/8/layout/vProcess5"/>
    <dgm:cxn modelId="{518E78CB-F8A1-4E94-A1A2-6D3E95BAE9B4}" type="presOf" srcId="{8007B99F-D9B4-4EC3-B0CE-6E0F9A2BB15E}" destId="{F4B88698-7540-42AF-9B69-73FB887BE4C1}" srcOrd="1" destOrd="0" presId="urn:microsoft.com/office/officeart/2005/8/layout/vProcess5"/>
    <dgm:cxn modelId="{D0FEEDD0-8E9F-4A18-A6B8-E9DA33A33FA5}" srcId="{C962A69F-2F6A-4221-AA25-87F4981C6148}" destId="{D997A91C-8672-425F-91F9-C78C0123D110}" srcOrd="3" destOrd="0" parTransId="{AD27D2E1-DBA4-4DDF-897D-6C0AAAC42628}" sibTransId="{3FB03C42-21CD-4BD8-8EE5-C6D920735C1D}"/>
    <dgm:cxn modelId="{18AD8ED4-8F4C-44FA-85CA-AD8A08367843}" srcId="{C962A69F-2F6A-4221-AA25-87F4981C6148}" destId="{20AF13B2-605B-4B19-A140-213723293F1B}" srcOrd="4" destOrd="0" parTransId="{1B70C031-88D2-420D-B7CC-AC0F3FEA1227}" sibTransId="{A075B1DC-C5A9-4B70-B2DC-9D8DA4EAD8DC}"/>
    <dgm:cxn modelId="{88B5F6D9-B330-4612-99CB-33DF7E64CBCC}" srcId="{C962A69F-2F6A-4221-AA25-87F4981C6148}" destId="{95C9DADB-B67D-42C5-9F13-E40735C83D3E}" srcOrd="1" destOrd="0" parTransId="{34B840EA-2B3B-4BC5-B20E-697CBF01916D}" sibTransId="{7323277E-5D53-47F5-977D-81BDC0439048}"/>
    <dgm:cxn modelId="{2CF38BE7-630B-43DC-A434-2552717B6476}" type="presOf" srcId="{A9A21651-B095-495B-9DC0-64639D2C3B7B}" destId="{35E067D2-2D67-48C3-BE7B-EB519E0314DF}" srcOrd="0" destOrd="0" presId="urn:microsoft.com/office/officeart/2005/8/layout/vProcess5"/>
    <dgm:cxn modelId="{4830B6F4-F604-4E5B-81C0-0185E42A7440}" type="presOf" srcId="{C962A69F-2F6A-4221-AA25-87F4981C6148}" destId="{C61AED69-BB8C-4F38-9C7E-E86F5812748C}" srcOrd="0" destOrd="0" presId="urn:microsoft.com/office/officeart/2005/8/layout/vProcess5"/>
    <dgm:cxn modelId="{1D9072C4-EEE3-40B1-B270-2BDA63FCD1D5}" type="presParOf" srcId="{C61AED69-BB8C-4F38-9C7E-E86F5812748C}" destId="{796A10DB-9D67-454F-AD80-E2083110EB37}" srcOrd="0" destOrd="0" presId="urn:microsoft.com/office/officeart/2005/8/layout/vProcess5"/>
    <dgm:cxn modelId="{C04D2AB4-36E0-437B-B506-2EC6398E96C7}" type="presParOf" srcId="{C61AED69-BB8C-4F38-9C7E-E86F5812748C}" destId="{316AA63C-1AB9-4846-866A-BFFA57200D93}" srcOrd="1" destOrd="0" presId="urn:microsoft.com/office/officeart/2005/8/layout/vProcess5"/>
    <dgm:cxn modelId="{4C9BA18B-B2CE-4A64-A604-E7ED08B69F7F}" type="presParOf" srcId="{C61AED69-BB8C-4F38-9C7E-E86F5812748C}" destId="{2C445CE0-2E30-4131-BE5A-D9E6605E6E24}" srcOrd="2" destOrd="0" presId="urn:microsoft.com/office/officeart/2005/8/layout/vProcess5"/>
    <dgm:cxn modelId="{C450C2BC-EE13-4415-8CB4-231EE8A138F5}" type="presParOf" srcId="{C61AED69-BB8C-4F38-9C7E-E86F5812748C}" destId="{96C6A441-9619-4097-A276-D5DF0CD93729}" srcOrd="3" destOrd="0" presId="urn:microsoft.com/office/officeart/2005/8/layout/vProcess5"/>
    <dgm:cxn modelId="{9E683605-866C-48AF-8CE5-F256E6A14BFF}" type="presParOf" srcId="{C61AED69-BB8C-4F38-9C7E-E86F5812748C}" destId="{F21AA63D-635D-4717-A5C0-D2886D871B75}" srcOrd="4" destOrd="0" presId="urn:microsoft.com/office/officeart/2005/8/layout/vProcess5"/>
    <dgm:cxn modelId="{01F5ABF1-731D-4D18-A914-537646F1E14B}" type="presParOf" srcId="{C61AED69-BB8C-4F38-9C7E-E86F5812748C}" destId="{66207B17-1701-43B6-94E0-C079F0A8DDDA}" srcOrd="5" destOrd="0" presId="urn:microsoft.com/office/officeart/2005/8/layout/vProcess5"/>
    <dgm:cxn modelId="{6A70D1AC-8342-4BAB-9A7D-26763A7853C8}" type="presParOf" srcId="{C61AED69-BB8C-4F38-9C7E-E86F5812748C}" destId="{35E067D2-2D67-48C3-BE7B-EB519E0314DF}" srcOrd="6" destOrd="0" presId="urn:microsoft.com/office/officeart/2005/8/layout/vProcess5"/>
    <dgm:cxn modelId="{CAFB41E0-6F7D-4B63-97AD-D242B3D02BC0}" type="presParOf" srcId="{C61AED69-BB8C-4F38-9C7E-E86F5812748C}" destId="{A3592E9E-F263-49F6-884F-CF0ADFF45231}" srcOrd="7" destOrd="0" presId="urn:microsoft.com/office/officeart/2005/8/layout/vProcess5"/>
    <dgm:cxn modelId="{02B84330-3301-41A9-BC7F-4BB3F2856937}" type="presParOf" srcId="{C61AED69-BB8C-4F38-9C7E-E86F5812748C}" destId="{19A066A4-C9AD-46DD-9480-2E8528B23290}" srcOrd="8" destOrd="0" presId="urn:microsoft.com/office/officeart/2005/8/layout/vProcess5"/>
    <dgm:cxn modelId="{329A2D85-0CE2-4686-A929-F3A40E19A497}" type="presParOf" srcId="{C61AED69-BB8C-4F38-9C7E-E86F5812748C}" destId="{C5F33CDB-DA66-45E4-9EDA-D5936D0398A9}" srcOrd="9" destOrd="0" presId="urn:microsoft.com/office/officeart/2005/8/layout/vProcess5"/>
    <dgm:cxn modelId="{15DE7E3A-516B-4CB3-8284-0B6EA1539B36}" type="presParOf" srcId="{C61AED69-BB8C-4F38-9C7E-E86F5812748C}" destId="{F4B88698-7540-42AF-9B69-73FB887BE4C1}" srcOrd="10" destOrd="0" presId="urn:microsoft.com/office/officeart/2005/8/layout/vProcess5"/>
    <dgm:cxn modelId="{994BD90B-6992-465E-A819-907694340CDB}" type="presParOf" srcId="{C61AED69-BB8C-4F38-9C7E-E86F5812748C}" destId="{CF3B5A6C-AD71-4F38-8CF1-6C12FBB1BE34}" srcOrd="11" destOrd="0" presId="urn:microsoft.com/office/officeart/2005/8/layout/vProcess5"/>
    <dgm:cxn modelId="{3F2AD8B5-58A6-4C5E-AA41-8D6A5257FBF5}" type="presParOf" srcId="{C61AED69-BB8C-4F38-9C7E-E86F5812748C}" destId="{A61D6499-3DCD-4A5E-B9A0-B49460206109}" srcOrd="12" destOrd="0" presId="urn:microsoft.com/office/officeart/2005/8/layout/vProcess5"/>
    <dgm:cxn modelId="{57E58F14-5789-4762-964E-80EE7B7E34EE}" type="presParOf" srcId="{C61AED69-BB8C-4F38-9C7E-E86F5812748C}" destId="{BE54F245-81A6-45D9-82BB-F45848F3C5AA}" srcOrd="13" destOrd="0" presId="urn:microsoft.com/office/officeart/2005/8/layout/vProcess5"/>
    <dgm:cxn modelId="{EB58F6A7-4A55-443E-98FA-3BD56B859165}" type="presParOf" srcId="{C61AED69-BB8C-4F38-9C7E-E86F5812748C}" destId="{B41A317C-6759-4E84-A24A-A9EC71D2B824}" srcOrd="14"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8572F3D-407A-4DC8-A72A-827824E8B0EB}" type="doc">
      <dgm:prSet loTypeId="urn:microsoft.com/office/officeart/2005/8/layout/vList2" loCatId="list" qsTypeId="urn:microsoft.com/office/officeart/2005/8/quickstyle/simple1" qsCatId="simple" csTypeId="urn:microsoft.com/office/officeart/2005/8/colors/accent6_2" csCatId="accent6"/>
      <dgm:spPr/>
      <dgm:t>
        <a:bodyPr/>
        <a:lstStyle/>
        <a:p>
          <a:endParaRPr lang="tr-TR"/>
        </a:p>
      </dgm:t>
    </dgm:pt>
    <dgm:pt modelId="{CD4DFAEA-6106-46EA-AC2C-59345326C751}">
      <dgm:prSet/>
      <dgm:spPr/>
      <dgm:t>
        <a:bodyPr/>
        <a:lstStyle/>
        <a:p>
          <a:r>
            <a:rPr lang="tr-TR"/>
            <a:t>C.1.3. Doktora programları ve doktora sonrası imkanlar</a:t>
          </a:r>
        </a:p>
      </dgm:t>
    </dgm:pt>
    <dgm:pt modelId="{7024B010-764F-4F52-86E3-1A3830FDCE14}" type="parTrans" cxnId="{4289B298-734D-4890-9306-6D2E6880FA26}">
      <dgm:prSet/>
      <dgm:spPr/>
      <dgm:t>
        <a:bodyPr/>
        <a:lstStyle/>
        <a:p>
          <a:endParaRPr lang="tr-TR"/>
        </a:p>
      </dgm:t>
    </dgm:pt>
    <dgm:pt modelId="{CB0B90AB-4D7C-423C-86EB-AB1CF595CA96}" type="sibTrans" cxnId="{4289B298-734D-4890-9306-6D2E6880FA26}">
      <dgm:prSet/>
      <dgm:spPr/>
      <dgm:t>
        <a:bodyPr/>
        <a:lstStyle/>
        <a:p>
          <a:endParaRPr lang="tr-TR"/>
        </a:p>
      </dgm:t>
    </dgm:pt>
    <dgm:pt modelId="{1F34E9BA-1CBF-42C8-8DB0-8DAFC94EE01A}" type="pres">
      <dgm:prSet presAssocID="{98572F3D-407A-4DC8-A72A-827824E8B0EB}" presName="linear" presStyleCnt="0">
        <dgm:presLayoutVars>
          <dgm:animLvl val="lvl"/>
          <dgm:resizeHandles val="exact"/>
        </dgm:presLayoutVars>
      </dgm:prSet>
      <dgm:spPr/>
    </dgm:pt>
    <dgm:pt modelId="{809D5C09-3DA7-44E5-974A-BC0D6AD71BE8}" type="pres">
      <dgm:prSet presAssocID="{CD4DFAEA-6106-46EA-AC2C-59345326C751}" presName="parentText" presStyleLbl="node1" presStyleIdx="0" presStyleCnt="1">
        <dgm:presLayoutVars>
          <dgm:chMax val="0"/>
          <dgm:bulletEnabled val="1"/>
        </dgm:presLayoutVars>
      </dgm:prSet>
      <dgm:spPr/>
    </dgm:pt>
  </dgm:ptLst>
  <dgm:cxnLst>
    <dgm:cxn modelId="{843FDC05-20EE-4DD7-8401-93D55DD422B9}" type="presOf" srcId="{98572F3D-407A-4DC8-A72A-827824E8B0EB}" destId="{1F34E9BA-1CBF-42C8-8DB0-8DAFC94EE01A}" srcOrd="0" destOrd="0" presId="urn:microsoft.com/office/officeart/2005/8/layout/vList2"/>
    <dgm:cxn modelId="{345EC009-7048-44C0-87A7-365B5EA8C2AE}" type="presOf" srcId="{CD4DFAEA-6106-46EA-AC2C-59345326C751}" destId="{809D5C09-3DA7-44E5-974A-BC0D6AD71BE8}" srcOrd="0" destOrd="0" presId="urn:microsoft.com/office/officeart/2005/8/layout/vList2"/>
    <dgm:cxn modelId="{4289B298-734D-4890-9306-6D2E6880FA26}" srcId="{98572F3D-407A-4DC8-A72A-827824E8B0EB}" destId="{CD4DFAEA-6106-46EA-AC2C-59345326C751}" srcOrd="0" destOrd="0" parTransId="{7024B010-764F-4F52-86E3-1A3830FDCE14}" sibTransId="{CB0B90AB-4D7C-423C-86EB-AB1CF595CA96}"/>
    <dgm:cxn modelId="{886044B5-2CE2-4691-8A6A-23DB63F171CB}" type="presParOf" srcId="{1F34E9BA-1CBF-42C8-8DB0-8DAFC94EE01A}" destId="{809D5C09-3DA7-44E5-974A-BC0D6AD71BE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6C22271-0030-4F7F-8B31-68C9CC8D4AF4}" type="doc">
      <dgm:prSet loTypeId="urn:microsoft.com/office/officeart/2005/8/layout/vProcess5" loCatId="process" qsTypeId="urn:microsoft.com/office/officeart/2005/8/quickstyle/simple1" qsCatId="simple" csTypeId="urn:microsoft.com/office/officeart/2005/8/colors/accent6_1" csCatId="accent6" phldr="1"/>
      <dgm:spPr/>
      <dgm:t>
        <a:bodyPr/>
        <a:lstStyle/>
        <a:p>
          <a:endParaRPr lang="tr-TR"/>
        </a:p>
      </dgm:t>
    </dgm:pt>
    <dgm:pt modelId="{6202A971-3107-4AAB-B9E4-96A17AF04F19}">
      <dgm:prSet/>
      <dgm:spPr/>
      <dgm:t>
        <a:bodyPr/>
        <a:lstStyle/>
        <a:p>
          <a:pPr>
            <a:lnSpc>
              <a:spcPct val="100000"/>
            </a:lnSpc>
            <a:spcAft>
              <a:spcPts val="0"/>
            </a:spcAft>
          </a:pPr>
          <a:r>
            <a:rPr lang="tr-TR" dirty="0">
              <a:latin typeface="Times New Roman" panose="02020603050405020304" pitchFamily="18" charset="0"/>
              <a:cs typeface="Times New Roman" panose="02020603050405020304" pitchFamily="18" charset="0"/>
            </a:rPr>
            <a:t>Doktora programlarının başvuru süreçleri, kayıtlı öğrencileri ve mezun sayıları ile gelişme eğilimlerinin izlenmesi, </a:t>
          </a:r>
        </a:p>
      </dgm:t>
    </dgm:pt>
    <dgm:pt modelId="{97AF565F-E0E1-43FF-8D08-7B91F940719F}" type="parTrans" cxnId="{602D81A4-8496-48DF-8B9C-F33E1814D4E8}">
      <dgm:prSet/>
      <dgm:spPr/>
      <dgm:t>
        <a:bodyPr/>
        <a:lstStyle/>
        <a:p>
          <a:endParaRPr lang="tr-TR"/>
        </a:p>
      </dgm:t>
    </dgm:pt>
    <dgm:pt modelId="{D3289DD2-4748-485D-9E6E-05EE889B6A84}" type="sibTrans" cxnId="{602D81A4-8496-48DF-8B9C-F33E1814D4E8}">
      <dgm:prSet/>
      <dgm:spPr/>
      <dgm:t>
        <a:bodyPr/>
        <a:lstStyle/>
        <a:p>
          <a:endParaRPr lang="tr-TR"/>
        </a:p>
      </dgm:t>
    </dgm:pt>
    <dgm:pt modelId="{88986ADC-A8B3-4072-A60C-277C49C8FFC5}">
      <dgm:prSet/>
      <dgm:spPr/>
      <dgm:t>
        <a:bodyPr/>
        <a:lstStyle/>
        <a:p>
          <a:pPr>
            <a:lnSpc>
              <a:spcPct val="100000"/>
            </a:lnSpc>
            <a:spcAft>
              <a:spcPts val="0"/>
            </a:spcAft>
          </a:pPr>
          <a:r>
            <a:rPr lang="tr-TR" dirty="0">
              <a:latin typeface="Times New Roman" panose="02020603050405020304" pitchFamily="18" charset="0"/>
              <a:cs typeface="Times New Roman" panose="02020603050405020304" pitchFamily="18" charset="0"/>
            </a:rPr>
            <a:t>Kurumda doktora sonrası (post-</a:t>
          </a:r>
          <a:r>
            <a:rPr lang="tr-TR" dirty="0" err="1">
              <a:latin typeface="Times New Roman" panose="02020603050405020304" pitchFamily="18" charset="0"/>
              <a:cs typeface="Times New Roman" panose="02020603050405020304" pitchFamily="18" charset="0"/>
            </a:rPr>
            <a:t>doc</a:t>
          </a:r>
          <a:r>
            <a:rPr lang="tr-TR" dirty="0">
              <a:latin typeface="Times New Roman" panose="02020603050405020304" pitchFamily="18" charset="0"/>
              <a:cs typeface="Times New Roman" panose="02020603050405020304" pitchFamily="18" charset="0"/>
            </a:rPr>
            <a:t>) imkanların bulunması ve kurumun kendi mezunlarını işe alma (</a:t>
          </a:r>
          <a:r>
            <a:rPr lang="tr-TR" dirty="0" err="1">
              <a:latin typeface="Times New Roman" panose="02020603050405020304" pitchFamily="18" charset="0"/>
              <a:cs typeface="Times New Roman" panose="02020603050405020304" pitchFamily="18" charset="0"/>
            </a:rPr>
            <a:t>inbreeding</a:t>
          </a:r>
          <a:r>
            <a:rPr lang="tr-TR" dirty="0">
              <a:latin typeface="Times New Roman" panose="02020603050405020304" pitchFamily="18" charset="0"/>
              <a:cs typeface="Times New Roman" panose="02020603050405020304" pitchFamily="18" charset="0"/>
            </a:rPr>
            <a:t>) politikasının açık olması.</a:t>
          </a:r>
        </a:p>
      </dgm:t>
    </dgm:pt>
    <dgm:pt modelId="{8C894CE7-8442-4C01-A9FB-B109862BD4ED}" type="parTrans" cxnId="{FD69EED8-2258-4D5A-B26E-7D4E8B68832B}">
      <dgm:prSet/>
      <dgm:spPr/>
      <dgm:t>
        <a:bodyPr/>
        <a:lstStyle/>
        <a:p>
          <a:endParaRPr lang="tr-TR"/>
        </a:p>
      </dgm:t>
    </dgm:pt>
    <dgm:pt modelId="{45F01BCC-995B-4AB1-ACCB-9B17A3A7BB8D}" type="sibTrans" cxnId="{FD69EED8-2258-4D5A-B26E-7D4E8B68832B}">
      <dgm:prSet/>
      <dgm:spPr/>
      <dgm:t>
        <a:bodyPr/>
        <a:lstStyle/>
        <a:p>
          <a:endParaRPr lang="tr-TR"/>
        </a:p>
      </dgm:t>
    </dgm:pt>
    <dgm:pt modelId="{51FCEF28-18DC-4885-AB6C-DD92ACC55722}" type="pres">
      <dgm:prSet presAssocID="{06C22271-0030-4F7F-8B31-68C9CC8D4AF4}" presName="outerComposite" presStyleCnt="0">
        <dgm:presLayoutVars>
          <dgm:chMax val="5"/>
          <dgm:dir/>
          <dgm:resizeHandles val="exact"/>
        </dgm:presLayoutVars>
      </dgm:prSet>
      <dgm:spPr/>
    </dgm:pt>
    <dgm:pt modelId="{73D2BE17-1D48-4114-B316-C725D405CF0C}" type="pres">
      <dgm:prSet presAssocID="{06C22271-0030-4F7F-8B31-68C9CC8D4AF4}" presName="dummyMaxCanvas" presStyleCnt="0">
        <dgm:presLayoutVars/>
      </dgm:prSet>
      <dgm:spPr/>
    </dgm:pt>
    <dgm:pt modelId="{DD34922E-8BD6-4B35-AD53-BC7194A1BC65}" type="pres">
      <dgm:prSet presAssocID="{06C22271-0030-4F7F-8B31-68C9CC8D4AF4}" presName="TwoNodes_1" presStyleLbl="node1" presStyleIdx="0" presStyleCnt="2" custScaleX="103509">
        <dgm:presLayoutVars>
          <dgm:bulletEnabled val="1"/>
        </dgm:presLayoutVars>
      </dgm:prSet>
      <dgm:spPr/>
    </dgm:pt>
    <dgm:pt modelId="{A8609625-3233-45D5-B583-55E9C68016E7}" type="pres">
      <dgm:prSet presAssocID="{06C22271-0030-4F7F-8B31-68C9CC8D4AF4}" presName="TwoNodes_2" presStyleLbl="node1" presStyleIdx="1" presStyleCnt="2" custScaleX="105227">
        <dgm:presLayoutVars>
          <dgm:bulletEnabled val="1"/>
        </dgm:presLayoutVars>
      </dgm:prSet>
      <dgm:spPr/>
    </dgm:pt>
    <dgm:pt modelId="{DFB6CF46-2CDF-4AB1-B7A4-E9550859B5F8}" type="pres">
      <dgm:prSet presAssocID="{06C22271-0030-4F7F-8B31-68C9CC8D4AF4}" presName="TwoConn_1-2" presStyleLbl="fgAccFollowNode1" presStyleIdx="0" presStyleCnt="1">
        <dgm:presLayoutVars>
          <dgm:bulletEnabled val="1"/>
        </dgm:presLayoutVars>
      </dgm:prSet>
      <dgm:spPr/>
    </dgm:pt>
    <dgm:pt modelId="{288A0601-07EC-4402-B3E1-EC233D2DB35A}" type="pres">
      <dgm:prSet presAssocID="{06C22271-0030-4F7F-8B31-68C9CC8D4AF4}" presName="TwoNodes_1_text" presStyleLbl="node1" presStyleIdx="1" presStyleCnt="2">
        <dgm:presLayoutVars>
          <dgm:bulletEnabled val="1"/>
        </dgm:presLayoutVars>
      </dgm:prSet>
      <dgm:spPr/>
    </dgm:pt>
    <dgm:pt modelId="{7E6B348F-9D6F-4523-A225-F11AB7B2C58E}" type="pres">
      <dgm:prSet presAssocID="{06C22271-0030-4F7F-8B31-68C9CC8D4AF4}" presName="TwoNodes_2_text" presStyleLbl="node1" presStyleIdx="1" presStyleCnt="2">
        <dgm:presLayoutVars>
          <dgm:bulletEnabled val="1"/>
        </dgm:presLayoutVars>
      </dgm:prSet>
      <dgm:spPr/>
    </dgm:pt>
  </dgm:ptLst>
  <dgm:cxnLst>
    <dgm:cxn modelId="{49600321-2358-4DC3-90B1-C354CACB5687}" type="presOf" srcId="{06C22271-0030-4F7F-8B31-68C9CC8D4AF4}" destId="{51FCEF28-18DC-4885-AB6C-DD92ACC55722}" srcOrd="0" destOrd="0" presId="urn:microsoft.com/office/officeart/2005/8/layout/vProcess5"/>
    <dgm:cxn modelId="{856E4135-5B82-4D67-8568-44F721238E54}" type="presOf" srcId="{88986ADC-A8B3-4072-A60C-277C49C8FFC5}" destId="{7E6B348F-9D6F-4523-A225-F11AB7B2C58E}" srcOrd="1" destOrd="0" presId="urn:microsoft.com/office/officeart/2005/8/layout/vProcess5"/>
    <dgm:cxn modelId="{D193813A-5876-4E48-BDA3-76B2570DDC82}" type="presOf" srcId="{6202A971-3107-4AAB-B9E4-96A17AF04F19}" destId="{DD34922E-8BD6-4B35-AD53-BC7194A1BC65}" srcOrd="0" destOrd="0" presId="urn:microsoft.com/office/officeart/2005/8/layout/vProcess5"/>
    <dgm:cxn modelId="{67FF2684-AF59-43D5-AC41-E5785789954D}" type="presOf" srcId="{88986ADC-A8B3-4072-A60C-277C49C8FFC5}" destId="{A8609625-3233-45D5-B583-55E9C68016E7}" srcOrd="0" destOrd="0" presId="urn:microsoft.com/office/officeart/2005/8/layout/vProcess5"/>
    <dgm:cxn modelId="{602D81A4-8496-48DF-8B9C-F33E1814D4E8}" srcId="{06C22271-0030-4F7F-8B31-68C9CC8D4AF4}" destId="{6202A971-3107-4AAB-B9E4-96A17AF04F19}" srcOrd="0" destOrd="0" parTransId="{97AF565F-E0E1-43FF-8D08-7B91F940719F}" sibTransId="{D3289DD2-4748-485D-9E6E-05EE889B6A84}"/>
    <dgm:cxn modelId="{DE0688CB-6840-4D23-89B8-E93CCD06B669}" type="presOf" srcId="{D3289DD2-4748-485D-9E6E-05EE889B6A84}" destId="{DFB6CF46-2CDF-4AB1-B7A4-E9550859B5F8}" srcOrd="0" destOrd="0" presId="urn:microsoft.com/office/officeart/2005/8/layout/vProcess5"/>
    <dgm:cxn modelId="{FD69EED8-2258-4D5A-B26E-7D4E8B68832B}" srcId="{06C22271-0030-4F7F-8B31-68C9CC8D4AF4}" destId="{88986ADC-A8B3-4072-A60C-277C49C8FFC5}" srcOrd="1" destOrd="0" parTransId="{8C894CE7-8442-4C01-A9FB-B109862BD4ED}" sibTransId="{45F01BCC-995B-4AB1-ACCB-9B17A3A7BB8D}"/>
    <dgm:cxn modelId="{C60B32E6-5038-4A13-B002-41302BF984EE}" type="presOf" srcId="{6202A971-3107-4AAB-B9E4-96A17AF04F19}" destId="{288A0601-07EC-4402-B3E1-EC233D2DB35A}" srcOrd="1" destOrd="0" presId="urn:microsoft.com/office/officeart/2005/8/layout/vProcess5"/>
    <dgm:cxn modelId="{C755FADE-C34D-453A-BB8C-592309C5C117}" type="presParOf" srcId="{51FCEF28-18DC-4885-AB6C-DD92ACC55722}" destId="{73D2BE17-1D48-4114-B316-C725D405CF0C}" srcOrd="0" destOrd="0" presId="urn:microsoft.com/office/officeart/2005/8/layout/vProcess5"/>
    <dgm:cxn modelId="{F7134501-1B1A-4A99-A31F-AAEF345307B7}" type="presParOf" srcId="{51FCEF28-18DC-4885-AB6C-DD92ACC55722}" destId="{DD34922E-8BD6-4B35-AD53-BC7194A1BC65}" srcOrd="1" destOrd="0" presId="urn:microsoft.com/office/officeart/2005/8/layout/vProcess5"/>
    <dgm:cxn modelId="{5D4FF972-3F29-4BAD-BC01-8B5F90CC1E32}" type="presParOf" srcId="{51FCEF28-18DC-4885-AB6C-DD92ACC55722}" destId="{A8609625-3233-45D5-B583-55E9C68016E7}" srcOrd="2" destOrd="0" presId="urn:microsoft.com/office/officeart/2005/8/layout/vProcess5"/>
    <dgm:cxn modelId="{6818ACFF-F062-42AE-B79A-C050F33D3094}" type="presParOf" srcId="{51FCEF28-18DC-4885-AB6C-DD92ACC55722}" destId="{DFB6CF46-2CDF-4AB1-B7A4-E9550859B5F8}" srcOrd="3" destOrd="0" presId="urn:microsoft.com/office/officeart/2005/8/layout/vProcess5"/>
    <dgm:cxn modelId="{F279B4FA-56D1-4CB7-8D0C-E98DFA49D4ED}" type="presParOf" srcId="{51FCEF28-18DC-4885-AB6C-DD92ACC55722}" destId="{288A0601-07EC-4402-B3E1-EC233D2DB35A}" srcOrd="4" destOrd="0" presId="urn:microsoft.com/office/officeart/2005/8/layout/vProcess5"/>
    <dgm:cxn modelId="{C150743A-F345-49EB-956E-D53CE71FC7A2}" type="presParOf" srcId="{51FCEF28-18DC-4885-AB6C-DD92ACC55722}" destId="{7E6B348F-9D6F-4523-A225-F11AB7B2C58E}" srcOrd="5"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3054EB3-1351-4688-B515-77CA0C040728}" type="doc">
      <dgm:prSet loTypeId="urn:microsoft.com/office/officeart/2005/8/layout/vProcess5" loCatId="process" qsTypeId="urn:microsoft.com/office/officeart/2005/8/quickstyle/simple5" qsCatId="simple" csTypeId="urn:microsoft.com/office/officeart/2005/8/colors/colorful3" csCatId="colorful" phldr="1"/>
      <dgm:spPr/>
      <dgm:t>
        <a:bodyPr/>
        <a:lstStyle/>
        <a:p>
          <a:endParaRPr lang="tr-TR"/>
        </a:p>
      </dgm:t>
    </dgm:pt>
    <dgm:pt modelId="{B7164945-0955-41E6-B81E-C46BB25B4A87}">
      <dgm:prSet custT="1"/>
      <dgm:spPr/>
      <dgm:t>
        <a:bodyPr/>
        <a:lstStyle/>
        <a:p>
          <a:r>
            <a:rPr lang="tr-TR" sz="2800" dirty="0">
              <a:latin typeface="Times New Roman" panose="02020603050405020304" pitchFamily="18" charset="0"/>
              <a:cs typeface="Times New Roman" panose="02020603050405020304" pitchFamily="18" charset="0"/>
            </a:rPr>
            <a:t>C.2. Araştırma Yetkinliği, İş birlikleri ve Destekler</a:t>
          </a:r>
        </a:p>
      </dgm:t>
    </dgm:pt>
    <dgm:pt modelId="{5F622795-F132-40CC-9824-F380A78EAA9B}" type="parTrans" cxnId="{4AC9BB02-9E53-43D3-8595-A39FF970D154}">
      <dgm:prSet/>
      <dgm:spPr/>
      <dgm:t>
        <a:bodyPr/>
        <a:lstStyle/>
        <a:p>
          <a:endParaRPr lang="tr-TR"/>
        </a:p>
      </dgm:t>
    </dgm:pt>
    <dgm:pt modelId="{E6BEB181-3290-4A75-950C-0C73285CB598}" type="sibTrans" cxnId="{4AC9BB02-9E53-43D3-8595-A39FF970D154}">
      <dgm:prSet/>
      <dgm:spPr/>
      <dgm:t>
        <a:bodyPr/>
        <a:lstStyle/>
        <a:p>
          <a:endParaRPr lang="tr-TR"/>
        </a:p>
      </dgm:t>
    </dgm:pt>
    <dgm:pt modelId="{81EBF450-7AD6-41E8-8373-9D18AA4A5CE8}">
      <dgm:prSet custT="1"/>
      <dgm:spPr/>
      <dgm:t>
        <a:bodyPr/>
        <a:lstStyle/>
        <a:p>
          <a:r>
            <a:rPr lang="tr-TR" sz="2800" dirty="0">
              <a:latin typeface="Times New Roman" panose="02020603050405020304" pitchFamily="18" charset="0"/>
              <a:cs typeface="Times New Roman" panose="02020603050405020304" pitchFamily="18" charset="0"/>
            </a:rPr>
            <a:t>C.2.1. Araştırma yetkinlikleri ve gelişimi</a:t>
          </a:r>
        </a:p>
      </dgm:t>
    </dgm:pt>
    <dgm:pt modelId="{DCFADA30-5716-4DF1-B1F4-DFF287A483EB}" type="parTrans" cxnId="{C8175979-F2AD-4C64-917A-771259391705}">
      <dgm:prSet/>
      <dgm:spPr/>
      <dgm:t>
        <a:bodyPr/>
        <a:lstStyle/>
        <a:p>
          <a:endParaRPr lang="tr-TR"/>
        </a:p>
      </dgm:t>
    </dgm:pt>
    <dgm:pt modelId="{60D7743C-836E-4ED4-8753-50CEAEADFE9E}" type="sibTrans" cxnId="{C8175979-F2AD-4C64-917A-771259391705}">
      <dgm:prSet/>
      <dgm:spPr/>
      <dgm:t>
        <a:bodyPr/>
        <a:lstStyle/>
        <a:p>
          <a:endParaRPr lang="tr-TR"/>
        </a:p>
      </dgm:t>
    </dgm:pt>
    <dgm:pt modelId="{77FAC945-CABA-4BCD-9823-5933419E1156}" type="pres">
      <dgm:prSet presAssocID="{93054EB3-1351-4688-B515-77CA0C040728}" presName="outerComposite" presStyleCnt="0">
        <dgm:presLayoutVars>
          <dgm:chMax val="5"/>
          <dgm:dir/>
          <dgm:resizeHandles val="exact"/>
        </dgm:presLayoutVars>
      </dgm:prSet>
      <dgm:spPr/>
    </dgm:pt>
    <dgm:pt modelId="{50BC78CE-749A-4E7A-A612-8E521D99C6D2}" type="pres">
      <dgm:prSet presAssocID="{93054EB3-1351-4688-B515-77CA0C040728}" presName="dummyMaxCanvas" presStyleCnt="0">
        <dgm:presLayoutVars/>
      </dgm:prSet>
      <dgm:spPr/>
    </dgm:pt>
    <dgm:pt modelId="{2608F862-4EFA-47C4-A2D4-A5433C5FDF43}" type="pres">
      <dgm:prSet presAssocID="{93054EB3-1351-4688-B515-77CA0C040728}" presName="TwoNodes_1" presStyleLbl="node1" presStyleIdx="0" presStyleCnt="2">
        <dgm:presLayoutVars>
          <dgm:bulletEnabled val="1"/>
        </dgm:presLayoutVars>
      </dgm:prSet>
      <dgm:spPr/>
    </dgm:pt>
    <dgm:pt modelId="{C54B7DEE-7196-41F0-99B9-D09E1E3294C2}" type="pres">
      <dgm:prSet presAssocID="{93054EB3-1351-4688-B515-77CA0C040728}" presName="TwoNodes_2" presStyleLbl="node1" presStyleIdx="1" presStyleCnt="2">
        <dgm:presLayoutVars>
          <dgm:bulletEnabled val="1"/>
        </dgm:presLayoutVars>
      </dgm:prSet>
      <dgm:spPr/>
    </dgm:pt>
    <dgm:pt modelId="{2CD5B161-F351-4CE0-8461-7BEA88052A20}" type="pres">
      <dgm:prSet presAssocID="{93054EB3-1351-4688-B515-77CA0C040728}" presName="TwoConn_1-2" presStyleLbl="fgAccFollowNode1" presStyleIdx="0" presStyleCnt="1">
        <dgm:presLayoutVars>
          <dgm:bulletEnabled val="1"/>
        </dgm:presLayoutVars>
      </dgm:prSet>
      <dgm:spPr/>
    </dgm:pt>
    <dgm:pt modelId="{5F03BFD5-DDA4-4C41-8A78-83237611FE56}" type="pres">
      <dgm:prSet presAssocID="{93054EB3-1351-4688-B515-77CA0C040728}" presName="TwoNodes_1_text" presStyleLbl="node1" presStyleIdx="1" presStyleCnt="2">
        <dgm:presLayoutVars>
          <dgm:bulletEnabled val="1"/>
        </dgm:presLayoutVars>
      </dgm:prSet>
      <dgm:spPr/>
    </dgm:pt>
    <dgm:pt modelId="{3E3A1129-9102-42D6-82ED-F3506B909865}" type="pres">
      <dgm:prSet presAssocID="{93054EB3-1351-4688-B515-77CA0C040728}" presName="TwoNodes_2_text" presStyleLbl="node1" presStyleIdx="1" presStyleCnt="2">
        <dgm:presLayoutVars>
          <dgm:bulletEnabled val="1"/>
        </dgm:presLayoutVars>
      </dgm:prSet>
      <dgm:spPr/>
    </dgm:pt>
  </dgm:ptLst>
  <dgm:cxnLst>
    <dgm:cxn modelId="{95964902-DB9F-4879-AEA2-FE0939D9D8BB}" type="presOf" srcId="{B7164945-0955-41E6-B81E-C46BB25B4A87}" destId="{5F03BFD5-DDA4-4C41-8A78-83237611FE56}" srcOrd="1" destOrd="0" presId="urn:microsoft.com/office/officeart/2005/8/layout/vProcess5"/>
    <dgm:cxn modelId="{4AC9BB02-9E53-43D3-8595-A39FF970D154}" srcId="{93054EB3-1351-4688-B515-77CA0C040728}" destId="{B7164945-0955-41E6-B81E-C46BB25B4A87}" srcOrd="0" destOrd="0" parTransId="{5F622795-F132-40CC-9824-F380A78EAA9B}" sibTransId="{E6BEB181-3290-4A75-950C-0C73285CB598}"/>
    <dgm:cxn modelId="{B2D92512-AE85-4C59-98C2-8CBB276F58BF}" type="presOf" srcId="{E6BEB181-3290-4A75-950C-0C73285CB598}" destId="{2CD5B161-F351-4CE0-8461-7BEA88052A20}" srcOrd="0" destOrd="0" presId="urn:microsoft.com/office/officeart/2005/8/layout/vProcess5"/>
    <dgm:cxn modelId="{C307F433-D1B2-4B28-8012-162114EFA7BB}" type="presOf" srcId="{81EBF450-7AD6-41E8-8373-9D18AA4A5CE8}" destId="{3E3A1129-9102-42D6-82ED-F3506B909865}" srcOrd="1" destOrd="0" presId="urn:microsoft.com/office/officeart/2005/8/layout/vProcess5"/>
    <dgm:cxn modelId="{70CB0F57-7252-4809-B4CD-EC7A35603B56}" type="presOf" srcId="{81EBF450-7AD6-41E8-8373-9D18AA4A5CE8}" destId="{C54B7DEE-7196-41F0-99B9-D09E1E3294C2}" srcOrd="0" destOrd="0" presId="urn:microsoft.com/office/officeart/2005/8/layout/vProcess5"/>
    <dgm:cxn modelId="{C8175979-F2AD-4C64-917A-771259391705}" srcId="{93054EB3-1351-4688-B515-77CA0C040728}" destId="{81EBF450-7AD6-41E8-8373-9D18AA4A5CE8}" srcOrd="1" destOrd="0" parTransId="{DCFADA30-5716-4DF1-B1F4-DFF287A483EB}" sibTransId="{60D7743C-836E-4ED4-8753-50CEAEADFE9E}"/>
    <dgm:cxn modelId="{148EB59B-5E9D-4A1B-835B-0743C1F271E2}" type="presOf" srcId="{93054EB3-1351-4688-B515-77CA0C040728}" destId="{77FAC945-CABA-4BCD-9823-5933419E1156}" srcOrd="0" destOrd="0" presId="urn:microsoft.com/office/officeart/2005/8/layout/vProcess5"/>
    <dgm:cxn modelId="{75DB91B1-FA7E-4293-88C2-35443DFB36B5}" type="presOf" srcId="{B7164945-0955-41E6-B81E-C46BB25B4A87}" destId="{2608F862-4EFA-47C4-A2D4-A5433C5FDF43}" srcOrd="0" destOrd="0" presId="urn:microsoft.com/office/officeart/2005/8/layout/vProcess5"/>
    <dgm:cxn modelId="{97B50D76-4EE1-4242-8B51-B0EC0FB18146}" type="presParOf" srcId="{77FAC945-CABA-4BCD-9823-5933419E1156}" destId="{50BC78CE-749A-4E7A-A612-8E521D99C6D2}" srcOrd="0" destOrd="0" presId="urn:microsoft.com/office/officeart/2005/8/layout/vProcess5"/>
    <dgm:cxn modelId="{EC11EE02-8007-465E-80C9-2C61A94AAF7B}" type="presParOf" srcId="{77FAC945-CABA-4BCD-9823-5933419E1156}" destId="{2608F862-4EFA-47C4-A2D4-A5433C5FDF43}" srcOrd="1" destOrd="0" presId="urn:microsoft.com/office/officeart/2005/8/layout/vProcess5"/>
    <dgm:cxn modelId="{06F2C22B-0CF8-4CC7-B248-80463D85483A}" type="presParOf" srcId="{77FAC945-CABA-4BCD-9823-5933419E1156}" destId="{C54B7DEE-7196-41F0-99B9-D09E1E3294C2}" srcOrd="2" destOrd="0" presId="urn:microsoft.com/office/officeart/2005/8/layout/vProcess5"/>
    <dgm:cxn modelId="{4C1954A8-05C7-4456-BE45-B2477D7255E8}" type="presParOf" srcId="{77FAC945-CABA-4BCD-9823-5933419E1156}" destId="{2CD5B161-F351-4CE0-8461-7BEA88052A20}" srcOrd="3" destOrd="0" presId="urn:microsoft.com/office/officeart/2005/8/layout/vProcess5"/>
    <dgm:cxn modelId="{7ED23B60-EB5B-46B7-B5B2-02FE92BF7B31}" type="presParOf" srcId="{77FAC945-CABA-4BCD-9823-5933419E1156}" destId="{5F03BFD5-DDA4-4C41-8A78-83237611FE56}" srcOrd="4" destOrd="0" presId="urn:microsoft.com/office/officeart/2005/8/layout/vProcess5"/>
    <dgm:cxn modelId="{7577259D-29A1-4467-A0F4-280C858D2535}" type="presParOf" srcId="{77FAC945-CABA-4BCD-9823-5933419E1156}" destId="{3E3A1129-9102-42D6-82ED-F3506B909865}"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3972B8-7336-471C-B1C2-C70B96458902}">
      <dsp:nvSpPr>
        <dsp:cNvPr id="0" name=""/>
        <dsp:cNvSpPr/>
      </dsp:nvSpPr>
      <dsp:spPr>
        <a:xfrm>
          <a:off x="3482" y="0"/>
          <a:ext cx="7125442" cy="97389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tr-TR" sz="2400" kern="1200" dirty="0">
              <a:solidFill>
                <a:schemeClr val="tx1"/>
              </a:solidFill>
              <a:latin typeface="Book Antiqua" panose="02040602050305030304" pitchFamily="18" charset="0"/>
            </a:rPr>
            <a:t>KAP (KURUMSAL AKREDİTE PROGRAMI)</a:t>
          </a:r>
        </a:p>
        <a:p>
          <a:pPr marL="0" lvl="0" indent="0" algn="ctr" defTabSz="1066800">
            <a:lnSpc>
              <a:spcPct val="90000"/>
            </a:lnSpc>
            <a:spcBef>
              <a:spcPct val="0"/>
            </a:spcBef>
            <a:spcAft>
              <a:spcPct val="35000"/>
            </a:spcAft>
            <a:buNone/>
          </a:pPr>
          <a:r>
            <a:rPr lang="tr-TR" sz="2400" kern="1200" dirty="0">
              <a:solidFill>
                <a:schemeClr val="tx1"/>
              </a:solidFill>
              <a:latin typeface="Book Antiqua" panose="02040602050305030304" pitchFamily="18" charset="0"/>
            </a:rPr>
            <a:t>BİLGİLENDİRME TOPLANTISI</a:t>
          </a:r>
        </a:p>
      </dsp:txBody>
      <dsp:txXfrm>
        <a:off x="3482" y="0"/>
        <a:ext cx="7125442" cy="973894"/>
      </dsp:txXfrm>
    </dsp:sp>
    <dsp:sp modelId="{75F65DA4-892A-4B4C-BAEE-73525D0CF1D7}">
      <dsp:nvSpPr>
        <dsp:cNvPr id="0" name=""/>
        <dsp:cNvSpPr/>
      </dsp:nvSpPr>
      <dsp:spPr>
        <a:xfrm>
          <a:off x="3482" y="973894"/>
          <a:ext cx="7125442" cy="0"/>
        </a:xfrm>
        <a:prstGeom prst="rect">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51DB67-DC0F-451A-9674-8403F6A48875}">
      <dsp:nvSpPr>
        <dsp:cNvPr id="0" name=""/>
        <dsp:cNvSpPr/>
      </dsp:nvSpPr>
      <dsp:spPr>
        <a:xfrm>
          <a:off x="0" y="0"/>
          <a:ext cx="8938260" cy="1958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ts val="0"/>
            </a:spcAft>
            <a:buNone/>
          </a:pPr>
          <a:r>
            <a:rPr lang="tr-TR" sz="2800" kern="1200" dirty="0">
              <a:latin typeface="Times New Roman" panose="02020603050405020304" pitchFamily="18" charset="0"/>
              <a:cs typeface="Times New Roman" panose="02020603050405020304" pitchFamily="18" charset="0"/>
            </a:rPr>
            <a:t>Doktora derecesine sahip araştırmacı oranı, doktora derecesinin alındığı kurumların dağılımı; kümelenme/ uzmanlık birikimi, araştırma hedefleri ile örtüşme konularının analizi ve hedeflerle uyumunun irdelenmesi, </a:t>
          </a:r>
        </a:p>
      </dsp:txBody>
      <dsp:txXfrm>
        <a:off x="57351" y="57351"/>
        <a:ext cx="6914408" cy="1843400"/>
      </dsp:txXfrm>
    </dsp:sp>
    <dsp:sp modelId="{E1DC312A-AE6E-4234-BB45-2DE332A04582}">
      <dsp:nvSpPr>
        <dsp:cNvPr id="0" name=""/>
        <dsp:cNvSpPr/>
      </dsp:nvSpPr>
      <dsp:spPr>
        <a:xfrm>
          <a:off x="1577339" y="2393235"/>
          <a:ext cx="8938260" cy="1958102"/>
        </a:xfrm>
        <a:prstGeom prst="roundRect">
          <a:avLst>
            <a:gd name="adj" fmla="val 1000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ts val="0"/>
            </a:spcAft>
            <a:buNone/>
          </a:pPr>
          <a:r>
            <a:rPr lang="tr-TR" sz="2800" kern="1200" dirty="0">
              <a:latin typeface="Times New Roman" panose="02020603050405020304" pitchFamily="18" charset="0"/>
              <a:cs typeface="Times New Roman" panose="02020603050405020304" pitchFamily="18" charset="0"/>
            </a:rPr>
            <a:t>Akademik personelin araştırma ve geliştirme yetkinliğini geliştirmek üzere eğitim, </a:t>
          </a:r>
          <a:r>
            <a:rPr lang="tr-TR" sz="2800" kern="1200" dirty="0" err="1">
              <a:latin typeface="Times New Roman" panose="02020603050405020304" pitchFamily="18" charset="0"/>
              <a:cs typeface="Times New Roman" panose="02020603050405020304" pitchFamily="18" charset="0"/>
            </a:rPr>
            <a:t>çalıştay</a:t>
          </a:r>
          <a:r>
            <a:rPr lang="tr-TR" sz="2800" kern="1200" dirty="0">
              <a:latin typeface="Times New Roman" panose="02020603050405020304" pitchFamily="18" charset="0"/>
              <a:cs typeface="Times New Roman" panose="02020603050405020304" pitchFamily="18" charset="0"/>
            </a:rPr>
            <a:t>, proje pazarları vb. gibi sistematik faaliyetlerin gerçekleştirilmesi.</a:t>
          </a:r>
        </a:p>
      </dsp:txBody>
      <dsp:txXfrm>
        <a:off x="1634690" y="2450586"/>
        <a:ext cx="5973451" cy="1843400"/>
      </dsp:txXfrm>
    </dsp:sp>
    <dsp:sp modelId="{867D1D05-D8FA-48B7-A056-1D50AD0ECC98}">
      <dsp:nvSpPr>
        <dsp:cNvPr id="0" name=""/>
        <dsp:cNvSpPr/>
      </dsp:nvSpPr>
      <dsp:spPr>
        <a:xfrm>
          <a:off x="7665493" y="1539285"/>
          <a:ext cx="1272766" cy="1272766"/>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tr-TR" sz="3600" kern="1200"/>
        </a:p>
      </dsp:txBody>
      <dsp:txXfrm>
        <a:off x="7951865" y="1539285"/>
        <a:ext cx="700022" cy="95775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87E0DD-4CFF-4FC5-A212-4FE6AF212A70}">
      <dsp:nvSpPr>
        <dsp:cNvPr id="0" name=""/>
        <dsp:cNvSpPr/>
      </dsp:nvSpPr>
      <dsp:spPr>
        <a:xfrm>
          <a:off x="0" y="128305"/>
          <a:ext cx="10940322" cy="12355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tr-TR" sz="3200" kern="1200" dirty="0">
              <a:latin typeface="Times New Roman" panose="02020603050405020304" pitchFamily="18" charset="0"/>
              <a:cs typeface="Times New Roman" panose="02020603050405020304" pitchFamily="18" charset="0"/>
            </a:rPr>
            <a:t>C.2.2. Ulusal ve uluslararası ortak programlar ve ortak araştırma</a:t>
          </a:r>
          <a:br>
            <a:rPr lang="tr-TR" sz="3200" kern="1200" dirty="0">
              <a:latin typeface="Times New Roman" panose="02020603050405020304" pitchFamily="18" charset="0"/>
              <a:cs typeface="Times New Roman" panose="02020603050405020304" pitchFamily="18" charset="0"/>
            </a:rPr>
          </a:br>
          <a:r>
            <a:rPr lang="tr-TR" sz="3200" kern="1200" dirty="0">
              <a:latin typeface="Times New Roman" panose="02020603050405020304" pitchFamily="18" charset="0"/>
              <a:cs typeface="Times New Roman" panose="02020603050405020304" pitchFamily="18" charset="0"/>
            </a:rPr>
            <a:t> birimler</a:t>
          </a:r>
        </a:p>
      </dsp:txBody>
      <dsp:txXfrm>
        <a:off x="60313" y="188618"/>
        <a:ext cx="10819696" cy="111489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60A6C0-6D64-4988-919A-B1FE8DD4A6D0}">
      <dsp:nvSpPr>
        <dsp:cNvPr id="0" name=""/>
        <dsp:cNvSpPr/>
      </dsp:nvSpPr>
      <dsp:spPr>
        <a:xfrm>
          <a:off x="-219240" y="0"/>
          <a:ext cx="9450005" cy="195810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kern="1200">
              <a:latin typeface="Times New Roman" panose="02020603050405020304" pitchFamily="18" charset="0"/>
              <a:cs typeface="Times New Roman" panose="02020603050405020304" pitchFamily="18" charset="0"/>
            </a:rPr>
            <a:t>Kurumlararası işbirliklerini, disiplinlerarası girişimleri, sinerji yaratacak ortak girişimleri özendirecek mekanizmaların bulunması,</a:t>
          </a:r>
        </a:p>
      </dsp:txBody>
      <dsp:txXfrm>
        <a:off x="-161889" y="57351"/>
        <a:ext cx="7426154" cy="1843400"/>
      </dsp:txXfrm>
    </dsp:sp>
    <dsp:sp modelId="{C6996A14-CF65-45F7-AA4F-1D91D5D5EA8E}">
      <dsp:nvSpPr>
        <dsp:cNvPr id="0" name=""/>
        <dsp:cNvSpPr/>
      </dsp:nvSpPr>
      <dsp:spPr>
        <a:xfrm>
          <a:off x="1009927" y="2393235"/>
          <a:ext cx="10326966" cy="1958102"/>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kern="1200" dirty="0">
              <a:latin typeface="Times New Roman" panose="02020603050405020304" pitchFamily="18" charset="0"/>
              <a:cs typeface="Times New Roman" panose="02020603050405020304" pitchFamily="18" charset="0"/>
            </a:rPr>
            <a:t>Ortak araştırma veya lisansüstü programları, araştırma ağlarına katılım, ortak araştırma birimleri varlığı, ulusal ve uluslararası işbirlikleri gibi çoklu araştırma faaliyetlerinin tanımlanması, desteklenmesi, sistematik olarak izlenmesi ve  kurumun hedefleriyle uyumlu iyileştirmeler gerçekleştirilmesi.</a:t>
          </a:r>
        </a:p>
      </dsp:txBody>
      <dsp:txXfrm>
        <a:off x="1067278" y="2450586"/>
        <a:ext cx="6998979" cy="1843400"/>
      </dsp:txXfrm>
    </dsp:sp>
    <dsp:sp modelId="{93B64B4E-A824-44C8-8E91-4F3201821A43}">
      <dsp:nvSpPr>
        <dsp:cNvPr id="0" name=""/>
        <dsp:cNvSpPr/>
      </dsp:nvSpPr>
      <dsp:spPr>
        <a:xfrm>
          <a:off x="7957999" y="1539285"/>
          <a:ext cx="1272766" cy="1272766"/>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tr-TR" sz="3600" kern="1200"/>
        </a:p>
      </dsp:txBody>
      <dsp:txXfrm>
        <a:off x="8244371" y="1539285"/>
        <a:ext cx="700022" cy="95775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C50D69-1157-4E9E-A1EB-543A3F3BEF89}">
      <dsp:nvSpPr>
        <dsp:cNvPr id="0" name=""/>
        <dsp:cNvSpPr/>
      </dsp:nvSpPr>
      <dsp:spPr>
        <a:xfrm>
          <a:off x="0" y="155"/>
          <a:ext cx="11236036" cy="73901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tr-TR" sz="3200" kern="1200" dirty="0"/>
            <a:t>C.3. Araştırma Performansı</a:t>
          </a:r>
        </a:p>
      </dsp:txBody>
      <dsp:txXfrm>
        <a:off x="36076" y="36231"/>
        <a:ext cx="11163884" cy="666867"/>
      </dsp:txXfrm>
    </dsp:sp>
    <dsp:sp modelId="{A4166076-D350-47AD-AEB1-EF307896277F}">
      <dsp:nvSpPr>
        <dsp:cNvPr id="0" name=""/>
        <dsp:cNvSpPr/>
      </dsp:nvSpPr>
      <dsp:spPr>
        <a:xfrm>
          <a:off x="0" y="752956"/>
          <a:ext cx="11236036" cy="73901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tr-TR" sz="3200" kern="1200" dirty="0"/>
            <a:t>C.3.1. Araştırma performansının izlenmesi ve  değerlendirilmesi</a:t>
          </a:r>
        </a:p>
      </dsp:txBody>
      <dsp:txXfrm>
        <a:off x="36076" y="789032"/>
        <a:ext cx="11163884" cy="66686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B58B45-2093-4C38-B104-D66306FEE0F5}">
      <dsp:nvSpPr>
        <dsp:cNvPr id="0" name=""/>
        <dsp:cNvSpPr/>
      </dsp:nvSpPr>
      <dsp:spPr>
        <a:xfrm>
          <a:off x="0" y="0"/>
          <a:ext cx="8006333" cy="836998"/>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dirty="0">
              <a:latin typeface="Times New Roman" panose="02020603050405020304" pitchFamily="18" charset="0"/>
              <a:cs typeface="Times New Roman" panose="02020603050405020304" pitchFamily="18" charset="0"/>
            </a:rPr>
            <a:t>Araştırma faaliyetlerinin yıllık bazda izlenmesi, değerlendirilmesi, hedeflerle karşılaştırılması ve sapmaların nedenlerinin irdelenmesi, </a:t>
          </a:r>
        </a:p>
      </dsp:txBody>
      <dsp:txXfrm>
        <a:off x="24515" y="24515"/>
        <a:ext cx="7005218" cy="787968"/>
      </dsp:txXfrm>
    </dsp:sp>
    <dsp:sp modelId="{215F1FBB-1A5A-4AC4-B291-B3EBA2347F0C}">
      <dsp:nvSpPr>
        <dsp:cNvPr id="0" name=""/>
        <dsp:cNvSpPr/>
      </dsp:nvSpPr>
      <dsp:spPr>
        <a:xfrm>
          <a:off x="597875" y="953247"/>
          <a:ext cx="8006333" cy="836998"/>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dirty="0">
              <a:latin typeface="Times New Roman" panose="02020603050405020304" pitchFamily="18" charset="0"/>
              <a:cs typeface="Times New Roman" panose="02020603050405020304" pitchFamily="18" charset="0"/>
            </a:rPr>
            <a:t>Odak alanlarının üniversite içi bilinirliği, üniversite dışı bilinirliği; uluslararası görünürlük, uzmanlık iddiası konularının analizi, hedeflerle uyumunun sistematik olarak analiz edilmesi,</a:t>
          </a:r>
        </a:p>
      </dsp:txBody>
      <dsp:txXfrm>
        <a:off x="622390" y="977762"/>
        <a:ext cx="6815379" cy="787968"/>
      </dsp:txXfrm>
    </dsp:sp>
    <dsp:sp modelId="{79D29F0A-C709-4763-9061-BEBA09021B47}">
      <dsp:nvSpPr>
        <dsp:cNvPr id="0" name=""/>
        <dsp:cNvSpPr/>
      </dsp:nvSpPr>
      <dsp:spPr>
        <a:xfrm>
          <a:off x="1195751" y="1906495"/>
          <a:ext cx="8006333" cy="836998"/>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dirty="0">
              <a:latin typeface="Times New Roman" panose="02020603050405020304" pitchFamily="18" charset="0"/>
              <a:cs typeface="Times New Roman" panose="02020603050405020304" pitchFamily="18" charset="0"/>
            </a:rPr>
            <a:t>Performans temelinde teşvik ve takdir mekanizmalarının kullanılması, </a:t>
          </a:r>
        </a:p>
      </dsp:txBody>
      <dsp:txXfrm>
        <a:off x="1220266" y="1931010"/>
        <a:ext cx="6815379" cy="787968"/>
      </dsp:txXfrm>
    </dsp:sp>
    <dsp:sp modelId="{0254997F-1571-462C-B2A3-F5840C0C4D57}">
      <dsp:nvSpPr>
        <dsp:cNvPr id="0" name=""/>
        <dsp:cNvSpPr/>
      </dsp:nvSpPr>
      <dsp:spPr>
        <a:xfrm>
          <a:off x="1793626" y="2859743"/>
          <a:ext cx="8006333" cy="836998"/>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a:latin typeface="Times New Roman" panose="02020603050405020304" pitchFamily="18" charset="0"/>
              <a:cs typeface="Times New Roman" panose="02020603050405020304" pitchFamily="18" charset="0"/>
            </a:rPr>
            <a:t>Rakiplerle </a:t>
          </a:r>
          <a:r>
            <a:rPr lang="tr-TR" sz="2000" kern="1200" dirty="0">
              <a:latin typeface="Times New Roman" panose="02020603050405020304" pitchFamily="18" charset="0"/>
              <a:cs typeface="Times New Roman" panose="02020603050405020304" pitchFamily="18" charset="0"/>
            </a:rPr>
            <a:t>rekabet, seçilmiş kurumlarla kıyaslamanın (benchmarking) takip edilmesi, </a:t>
          </a:r>
        </a:p>
      </dsp:txBody>
      <dsp:txXfrm>
        <a:off x="1818141" y="2884258"/>
        <a:ext cx="6815379" cy="787968"/>
      </dsp:txXfrm>
    </dsp:sp>
    <dsp:sp modelId="{96C4B1B9-AA46-4987-8CCA-30A4D8CF1CD3}">
      <dsp:nvSpPr>
        <dsp:cNvPr id="0" name=""/>
        <dsp:cNvSpPr/>
      </dsp:nvSpPr>
      <dsp:spPr>
        <a:xfrm>
          <a:off x="2391502" y="3812991"/>
          <a:ext cx="8006333" cy="836998"/>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dirty="0">
              <a:latin typeface="Times New Roman" panose="02020603050405020304" pitchFamily="18" charset="0"/>
              <a:cs typeface="Times New Roman" panose="02020603050405020304" pitchFamily="18" charset="0"/>
            </a:rPr>
            <a:t>Performans değerlendirmelerinin sistematik ve kalıcı olmasının sağlanması.</a:t>
          </a:r>
        </a:p>
      </dsp:txBody>
      <dsp:txXfrm>
        <a:off x="2416017" y="3837506"/>
        <a:ext cx="6815379" cy="787968"/>
      </dsp:txXfrm>
    </dsp:sp>
    <dsp:sp modelId="{CDEA0AD1-DF3C-4F6B-A4D1-8D650FCA2E81}">
      <dsp:nvSpPr>
        <dsp:cNvPr id="0" name=""/>
        <dsp:cNvSpPr/>
      </dsp:nvSpPr>
      <dsp:spPr>
        <a:xfrm>
          <a:off x="7462284" y="611473"/>
          <a:ext cx="544048" cy="544048"/>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6">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tr-TR" sz="2400" kern="1200"/>
        </a:p>
      </dsp:txBody>
      <dsp:txXfrm>
        <a:off x="7584695" y="611473"/>
        <a:ext cx="299226" cy="409396"/>
      </dsp:txXfrm>
    </dsp:sp>
    <dsp:sp modelId="{BD89F75E-60DA-4161-8A02-6722401BDF12}">
      <dsp:nvSpPr>
        <dsp:cNvPr id="0" name=""/>
        <dsp:cNvSpPr/>
      </dsp:nvSpPr>
      <dsp:spPr>
        <a:xfrm>
          <a:off x="8060160" y="1564721"/>
          <a:ext cx="544048" cy="544048"/>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6">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tr-TR" sz="2400" kern="1200"/>
        </a:p>
      </dsp:txBody>
      <dsp:txXfrm>
        <a:off x="8182571" y="1564721"/>
        <a:ext cx="299226" cy="409396"/>
      </dsp:txXfrm>
    </dsp:sp>
    <dsp:sp modelId="{13AD63DA-7EA1-4A99-AAC3-F81EA4E46B5C}">
      <dsp:nvSpPr>
        <dsp:cNvPr id="0" name=""/>
        <dsp:cNvSpPr/>
      </dsp:nvSpPr>
      <dsp:spPr>
        <a:xfrm>
          <a:off x="8658036" y="2504019"/>
          <a:ext cx="544048" cy="544048"/>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6">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tr-TR" sz="2400" kern="1200"/>
        </a:p>
      </dsp:txBody>
      <dsp:txXfrm>
        <a:off x="8780447" y="2504019"/>
        <a:ext cx="299226" cy="409396"/>
      </dsp:txXfrm>
    </dsp:sp>
    <dsp:sp modelId="{6DF46B9D-D109-4104-AD7A-F48F4DD169D5}">
      <dsp:nvSpPr>
        <dsp:cNvPr id="0" name=""/>
        <dsp:cNvSpPr/>
      </dsp:nvSpPr>
      <dsp:spPr>
        <a:xfrm>
          <a:off x="9255911" y="3466567"/>
          <a:ext cx="544048" cy="544048"/>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6">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tr-TR" sz="2400" kern="1200"/>
        </a:p>
      </dsp:txBody>
      <dsp:txXfrm>
        <a:off x="9378322" y="3466567"/>
        <a:ext cx="299226" cy="40939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A04788-AA82-4281-B706-77EC43B936A7}">
      <dsp:nvSpPr>
        <dsp:cNvPr id="0" name=""/>
        <dsp:cNvSpPr/>
      </dsp:nvSpPr>
      <dsp:spPr>
        <a:xfrm>
          <a:off x="0" y="55424"/>
          <a:ext cx="11296121" cy="71954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tr-TR" sz="3000" kern="1200"/>
            <a:t>C.3.2. Öğretim elemanı/araştırmacı performansının değerlendirilmesi</a:t>
          </a:r>
        </a:p>
      </dsp:txBody>
      <dsp:txXfrm>
        <a:off x="35125" y="90549"/>
        <a:ext cx="11225871" cy="64929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6B3FDB-E734-470B-8027-C892EE7DC298}">
      <dsp:nvSpPr>
        <dsp:cNvPr id="0" name=""/>
        <dsp:cNvSpPr/>
      </dsp:nvSpPr>
      <dsp:spPr>
        <a:xfrm>
          <a:off x="0" y="0"/>
          <a:ext cx="8412480" cy="95729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kern="1200">
              <a:latin typeface="Times New Roman" panose="02020603050405020304" pitchFamily="18" charset="0"/>
              <a:cs typeface="Times New Roman" panose="02020603050405020304" pitchFamily="18" charset="0"/>
            </a:rPr>
            <a:t>Öğretim elemanlarının araştırma performansının paylaşılması, bunu düzenleyen tanımlı süreçlerin varlığı ve bunların  paydaşlarca bilinmesi, </a:t>
          </a:r>
        </a:p>
      </dsp:txBody>
      <dsp:txXfrm>
        <a:off x="28038" y="28038"/>
        <a:ext cx="7298593" cy="901218"/>
      </dsp:txXfrm>
    </dsp:sp>
    <dsp:sp modelId="{707E06B0-1C14-45F9-B762-71A2B0C603BA}">
      <dsp:nvSpPr>
        <dsp:cNvPr id="0" name=""/>
        <dsp:cNvSpPr/>
      </dsp:nvSpPr>
      <dsp:spPr>
        <a:xfrm>
          <a:off x="704545" y="1131347"/>
          <a:ext cx="8412480" cy="957294"/>
        </a:xfrm>
        <a:prstGeom prst="roundRect">
          <a:avLst>
            <a:gd name="adj" fmla="val 10000"/>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kern="1200" dirty="0">
              <a:latin typeface="Times New Roman" panose="02020603050405020304" pitchFamily="18" charset="0"/>
              <a:cs typeface="Times New Roman" panose="02020603050405020304" pitchFamily="18" charset="0"/>
            </a:rPr>
            <a:t>Araştırma performansının yıl bazında izlenmesi, değerlendirilmesi, </a:t>
          </a:r>
        </a:p>
      </dsp:txBody>
      <dsp:txXfrm>
        <a:off x="732583" y="1159385"/>
        <a:ext cx="7029617" cy="901218"/>
      </dsp:txXfrm>
    </dsp:sp>
    <dsp:sp modelId="{9815B7BB-6EB7-4F8D-AE7E-4C635D4C0D7F}">
      <dsp:nvSpPr>
        <dsp:cNvPr id="0" name=""/>
        <dsp:cNvSpPr/>
      </dsp:nvSpPr>
      <dsp:spPr>
        <a:xfrm>
          <a:off x="1398574" y="2262695"/>
          <a:ext cx="8412480" cy="957294"/>
        </a:xfrm>
        <a:prstGeom prst="roundRect">
          <a:avLst>
            <a:gd name="adj" fmla="val 10000"/>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kern="1200">
              <a:latin typeface="Times New Roman" panose="02020603050405020304" pitchFamily="18" charset="0"/>
              <a:cs typeface="Times New Roman" panose="02020603050405020304" pitchFamily="18" charset="0"/>
            </a:rPr>
            <a:t>Çıktıların, grubun ortalama değerlerinin şeffaf olarak paylaşılması, </a:t>
          </a:r>
        </a:p>
      </dsp:txBody>
      <dsp:txXfrm>
        <a:off x="1426612" y="2290733"/>
        <a:ext cx="7040133" cy="901218"/>
      </dsp:txXfrm>
    </dsp:sp>
    <dsp:sp modelId="{1D66526E-85CA-4510-B611-3017195564A0}">
      <dsp:nvSpPr>
        <dsp:cNvPr id="0" name=""/>
        <dsp:cNvSpPr/>
      </dsp:nvSpPr>
      <dsp:spPr>
        <a:xfrm>
          <a:off x="2103119" y="3394043"/>
          <a:ext cx="8412480" cy="957294"/>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kern="1200" dirty="0">
              <a:latin typeface="Times New Roman" panose="02020603050405020304" pitchFamily="18" charset="0"/>
              <a:cs typeface="Times New Roman" panose="02020603050405020304" pitchFamily="18" charset="0"/>
            </a:rPr>
            <a:t>Performans değerlendirmelerinin sistematik ve kalıcılığının sağlanması</a:t>
          </a:r>
        </a:p>
      </dsp:txBody>
      <dsp:txXfrm>
        <a:off x="2131157" y="3422081"/>
        <a:ext cx="7029617" cy="901218"/>
      </dsp:txXfrm>
    </dsp:sp>
    <dsp:sp modelId="{6D558136-20BB-4532-8980-8AF010789732}">
      <dsp:nvSpPr>
        <dsp:cNvPr id="0" name=""/>
        <dsp:cNvSpPr/>
      </dsp:nvSpPr>
      <dsp:spPr>
        <a:xfrm>
          <a:off x="7790238" y="733200"/>
          <a:ext cx="622241" cy="622241"/>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tr-TR" sz="2800" kern="1200"/>
        </a:p>
      </dsp:txBody>
      <dsp:txXfrm>
        <a:off x="7930242" y="733200"/>
        <a:ext cx="342233" cy="468236"/>
      </dsp:txXfrm>
    </dsp:sp>
    <dsp:sp modelId="{C9C4C47F-D5E1-46F3-BB25-8D9DFEA0F32C}">
      <dsp:nvSpPr>
        <dsp:cNvPr id="0" name=""/>
        <dsp:cNvSpPr/>
      </dsp:nvSpPr>
      <dsp:spPr>
        <a:xfrm>
          <a:off x="8494783" y="1864548"/>
          <a:ext cx="622241" cy="622241"/>
        </a:xfrm>
        <a:prstGeom prst="downArrow">
          <a:avLst>
            <a:gd name="adj1" fmla="val 55000"/>
            <a:gd name="adj2" fmla="val 45000"/>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tr-TR" sz="2800" kern="1200"/>
        </a:p>
      </dsp:txBody>
      <dsp:txXfrm>
        <a:off x="8634787" y="1864548"/>
        <a:ext cx="342233" cy="468236"/>
      </dsp:txXfrm>
    </dsp:sp>
    <dsp:sp modelId="{FCF479D6-C7B6-4873-9E59-BB45F8E57920}">
      <dsp:nvSpPr>
        <dsp:cNvPr id="0" name=""/>
        <dsp:cNvSpPr/>
      </dsp:nvSpPr>
      <dsp:spPr>
        <a:xfrm>
          <a:off x="9188813" y="2995896"/>
          <a:ext cx="622241" cy="622241"/>
        </a:xfrm>
        <a:prstGeom prst="downArrow">
          <a:avLst>
            <a:gd name="adj1" fmla="val 55000"/>
            <a:gd name="adj2" fmla="val 45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tr-TR" sz="2800" kern="1200"/>
        </a:p>
      </dsp:txBody>
      <dsp:txXfrm>
        <a:off x="9328817" y="2995896"/>
        <a:ext cx="342233" cy="4682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7972B6-D23A-4B8A-B47F-C64A22034E6C}">
      <dsp:nvSpPr>
        <dsp:cNvPr id="0" name=""/>
        <dsp:cNvSpPr/>
      </dsp:nvSpPr>
      <dsp:spPr>
        <a:xfrm rot="5400000">
          <a:off x="3506806" y="130656"/>
          <a:ext cx="2008628" cy="1747506"/>
        </a:xfrm>
        <a:prstGeom prst="hexagon">
          <a:avLst>
            <a:gd name="adj" fmla="val 2500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dirty="0">
              <a:latin typeface="Book Antiqua" panose="02040602050305030304" pitchFamily="18" charset="0"/>
            </a:rPr>
            <a:t>LİDERLİK, YÖNETİM VE KALİTE</a:t>
          </a:r>
        </a:p>
      </dsp:txBody>
      <dsp:txXfrm rot="-5400000">
        <a:off x="3909687" y="313106"/>
        <a:ext cx="1202866" cy="1382606"/>
      </dsp:txXfrm>
    </dsp:sp>
    <dsp:sp modelId="{82B8A100-8B7C-478B-9D03-D5BA71F6B6CF}">
      <dsp:nvSpPr>
        <dsp:cNvPr id="0" name=""/>
        <dsp:cNvSpPr/>
      </dsp:nvSpPr>
      <dsp:spPr>
        <a:xfrm>
          <a:off x="5437901" y="401821"/>
          <a:ext cx="2241629" cy="1205177"/>
        </a:xfrm>
        <a:prstGeom prst="rect">
          <a:avLst/>
        </a:prstGeom>
        <a:noFill/>
        <a:ln>
          <a:noFill/>
        </a:ln>
        <a:effectLst/>
      </dsp:spPr>
      <dsp:style>
        <a:lnRef idx="0">
          <a:scrgbClr r="0" g="0" b="0"/>
        </a:lnRef>
        <a:fillRef idx="0">
          <a:scrgbClr r="0" g="0" b="0"/>
        </a:fillRef>
        <a:effectRef idx="0">
          <a:scrgbClr r="0" g="0" b="0"/>
        </a:effectRef>
        <a:fontRef idx="minor"/>
      </dsp:style>
    </dsp:sp>
    <dsp:sp modelId="{41169A0F-5CD0-486A-A08E-366731F4022D}">
      <dsp:nvSpPr>
        <dsp:cNvPr id="0" name=""/>
        <dsp:cNvSpPr/>
      </dsp:nvSpPr>
      <dsp:spPr>
        <a:xfrm rot="5400000">
          <a:off x="1619499" y="130656"/>
          <a:ext cx="2008628" cy="1747506"/>
        </a:xfrm>
        <a:prstGeom prst="hexagon">
          <a:avLst>
            <a:gd name="adj" fmla="val 25000"/>
            <a:gd name="vf" fmla="val 115470"/>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tr-TR" sz="3600" kern="1200"/>
        </a:p>
      </dsp:txBody>
      <dsp:txXfrm rot="-5400000">
        <a:off x="2022380" y="313106"/>
        <a:ext cx="1202866" cy="1382606"/>
      </dsp:txXfrm>
    </dsp:sp>
    <dsp:sp modelId="{64424AB8-E0AC-4EE5-B491-81534EC6AC75}">
      <dsp:nvSpPr>
        <dsp:cNvPr id="0" name=""/>
        <dsp:cNvSpPr/>
      </dsp:nvSpPr>
      <dsp:spPr>
        <a:xfrm rot="5400000">
          <a:off x="2559537" y="1726911"/>
          <a:ext cx="2008628" cy="1964844"/>
        </a:xfrm>
        <a:prstGeom prst="hexagon">
          <a:avLst>
            <a:gd name="adj" fmla="val 25000"/>
            <a:gd name="vf" fmla="val 115470"/>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kern="1200" dirty="0">
              <a:latin typeface="Book Antiqua" panose="02040602050305030304" pitchFamily="18" charset="0"/>
            </a:rPr>
            <a:t>EĞİTİM-ÖĞRETİM</a:t>
          </a:r>
        </a:p>
      </dsp:txBody>
      <dsp:txXfrm rot="-5400000">
        <a:off x="2905334" y="2036142"/>
        <a:ext cx="1317034" cy="1346382"/>
      </dsp:txXfrm>
    </dsp:sp>
    <dsp:sp modelId="{EB4C9365-C3B9-432C-A85D-29CBF4C7F105}">
      <dsp:nvSpPr>
        <dsp:cNvPr id="0" name=""/>
        <dsp:cNvSpPr/>
      </dsp:nvSpPr>
      <dsp:spPr>
        <a:xfrm>
          <a:off x="448468" y="2106744"/>
          <a:ext cx="2169318" cy="1205177"/>
        </a:xfrm>
        <a:prstGeom prst="rect">
          <a:avLst/>
        </a:prstGeom>
        <a:noFill/>
        <a:ln>
          <a:noFill/>
        </a:ln>
        <a:effectLst/>
      </dsp:spPr>
      <dsp:style>
        <a:lnRef idx="0">
          <a:scrgbClr r="0" g="0" b="0"/>
        </a:lnRef>
        <a:fillRef idx="0">
          <a:scrgbClr r="0" g="0" b="0"/>
        </a:fillRef>
        <a:effectRef idx="0">
          <a:scrgbClr r="0" g="0" b="0"/>
        </a:effectRef>
        <a:fontRef idx="minor"/>
      </dsp:style>
    </dsp:sp>
    <dsp:sp modelId="{32752A35-F0E0-480E-A0AF-F0233BD49E0D}">
      <dsp:nvSpPr>
        <dsp:cNvPr id="0" name=""/>
        <dsp:cNvSpPr/>
      </dsp:nvSpPr>
      <dsp:spPr>
        <a:xfrm rot="5400000">
          <a:off x="4446844" y="1749445"/>
          <a:ext cx="2008628" cy="1919775"/>
        </a:xfrm>
        <a:prstGeom prst="hexagon">
          <a:avLst>
            <a:gd name="adj" fmla="val 25000"/>
            <a:gd name="vf" fmla="val 115470"/>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tr-TR" sz="1600" kern="1200" dirty="0">
              <a:latin typeface="Bookman Old Style" panose="02050604050505020204" pitchFamily="18" charset="0"/>
            </a:rPr>
            <a:t>TOPLUMSAL KATKI</a:t>
          </a:r>
        </a:p>
      </dsp:txBody>
      <dsp:txXfrm rot="-5400000">
        <a:off x="4804156" y="2032386"/>
        <a:ext cx="1294003" cy="1353894"/>
      </dsp:txXfrm>
    </dsp:sp>
    <dsp:sp modelId="{41D60F38-0C8C-4264-9F7A-5EC5225889D0}">
      <dsp:nvSpPr>
        <dsp:cNvPr id="0" name=""/>
        <dsp:cNvSpPr/>
      </dsp:nvSpPr>
      <dsp:spPr>
        <a:xfrm rot="5400000">
          <a:off x="3539379" y="3531445"/>
          <a:ext cx="2008628" cy="1747506"/>
        </a:xfrm>
        <a:prstGeom prst="hexagon">
          <a:avLst>
            <a:gd name="adj" fmla="val 25000"/>
            <a:gd name="vf" fmla="val 115470"/>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latin typeface="Book Antiqua" panose="02040602050305030304" pitchFamily="18" charset="0"/>
            </a:rPr>
            <a:t>ARAŞTIRMA VE GELİŞTİRME</a:t>
          </a:r>
        </a:p>
      </dsp:txBody>
      <dsp:txXfrm rot="-5400000">
        <a:off x="3942260" y="3713895"/>
        <a:ext cx="1202866" cy="1382606"/>
      </dsp:txXfrm>
    </dsp:sp>
    <dsp:sp modelId="{61D99E14-7FF0-4FC9-9C52-271BAB705DB4}">
      <dsp:nvSpPr>
        <dsp:cNvPr id="0" name=""/>
        <dsp:cNvSpPr/>
      </dsp:nvSpPr>
      <dsp:spPr>
        <a:xfrm>
          <a:off x="5437901" y="3811668"/>
          <a:ext cx="2241629" cy="1205177"/>
        </a:xfrm>
        <a:prstGeom prst="rect">
          <a:avLst/>
        </a:prstGeom>
        <a:noFill/>
        <a:ln>
          <a:noFill/>
        </a:ln>
        <a:effectLst/>
      </dsp:spPr>
      <dsp:style>
        <a:lnRef idx="0">
          <a:scrgbClr r="0" g="0" b="0"/>
        </a:lnRef>
        <a:fillRef idx="0">
          <a:scrgbClr r="0" g="0" b="0"/>
        </a:fillRef>
        <a:effectRef idx="0">
          <a:scrgbClr r="0" g="0" b="0"/>
        </a:effectRef>
        <a:fontRef idx="minor"/>
      </dsp:style>
    </dsp:sp>
    <dsp:sp modelId="{2FCB9BEB-58D8-4B6E-BE4C-1CAB86D6F75D}">
      <dsp:nvSpPr>
        <dsp:cNvPr id="0" name=""/>
        <dsp:cNvSpPr/>
      </dsp:nvSpPr>
      <dsp:spPr>
        <a:xfrm rot="5400000">
          <a:off x="1619499" y="3540503"/>
          <a:ext cx="2008628" cy="1747506"/>
        </a:xfrm>
        <a:prstGeom prst="hexagon">
          <a:avLst>
            <a:gd name="adj" fmla="val 25000"/>
            <a:gd name="vf" fmla="val 11547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tr-TR" sz="3600" kern="1200"/>
        </a:p>
      </dsp:txBody>
      <dsp:txXfrm rot="-5400000">
        <a:off x="2022380" y="3722953"/>
        <a:ext cx="1202866" cy="13826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1AC027-0181-4489-934F-2C87BFA08CD9}">
      <dsp:nvSpPr>
        <dsp:cNvPr id="0" name=""/>
        <dsp:cNvSpPr/>
      </dsp:nvSpPr>
      <dsp:spPr>
        <a:xfrm>
          <a:off x="0" y="0"/>
          <a:ext cx="8938260" cy="59650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kern="1200" dirty="0"/>
            <a:t>C.1. Araştırma süreçlerinin yönetimi ve araştırma kaynakları</a:t>
          </a:r>
        </a:p>
      </dsp:txBody>
      <dsp:txXfrm>
        <a:off x="17471" y="17471"/>
        <a:ext cx="8321727" cy="561561"/>
      </dsp:txXfrm>
    </dsp:sp>
    <dsp:sp modelId="{B8551872-D578-43EC-91C9-046A995CFCD3}">
      <dsp:nvSpPr>
        <dsp:cNvPr id="0" name=""/>
        <dsp:cNvSpPr/>
      </dsp:nvSpPr>
      <dsp:spPr>
        <a:xfrm>
          <a:off x="1577339" y="729059"/>
          <a:ext cx="8938260" cy="59650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kern="1200"/>
            <a:t>c</a:t>
          </a:r>
          <a:r>
            <a:rPr lang="tr-TR" sz="2600" kern="1200" dirty="0"/>
            <a:t>.1.1. Araştırma süreçlerinin yönetimi</a:t>
          </a:r>
        </a:p>
      </dsp:txBody>
      <dsp:txXfrm>
        <a:off x="1594810" y="746530"/>
        <a:ext cx="6938250" cy="561561"/>
      </dsp:txXfrm>
    </dsp:sp>
    <dsp:sp modelId="{669E6975-28DD-4483-90DF-1CA5AABCC631}">
      <dsp:nvSpPr>
        <dsp:cNvPr id="0" name=""/>
        <dsp:cNvSpPr/>
      </dsp:nvSpPr>
      <dsp:spPr>
        <a:xfrm>
          <a:off x="8550532" y="468917"/>
          <a:ext cx="387727" cy="387727"/>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endParaRPr lang="tr-TR" sz="1700" kern="1200"/>
        </a:p>
      </dsp:txBody>
      <dsp:txXfrm>
        <a:off x="8637771" y="468917"/>
        <a:ext cx="213249" cy="2917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0C8205-EEA3-4955-932F-17AEFF3DE5C8}">
      <dsp:nvSpPr>
        <dsp:cNvPr id="0" name=""/>
        <dsp:cNvSpPr/>
      </dsp:nvSpPr>
      <dsp:spPr>
        <a:xfrm>
          <a:off x="0" y="0"/>
          <a:ext cx="8097012" cy="78324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kern="1200" dirty="0">
              <a:latin typeface="Times New Roman" panose="02020603050405020304" pitchFamily="18" charset="0"/>
              <a:cs typeface="Times New Roman" panose="02020603050405020304" pitchFamily="18" charset="0"/>
            </a:rPr>
            <a:t>Araştırma süreçlerinin yönetimine ilişkin yaklaşımlar,</a:t>
          </a:r>
        </a:p>
      </dsp:txBody>
      <dsp:txXfrm>
        <a:off x="22940" y="22940"/>
        <a:ext cx="7160195" cy="737360"/>
      </dsp:txXfrm>
    </dsp:sp>
    <dsp:sp modelId="{5BCE4898-D4C2-4999-9A9D-BA61B0CB31B6}">
      <dsp:nvSpPr>
        <dsp:cNvPr id="0" name=""/>
        <dsp:cNvSpPr/>
      </dsp:nvSpPr>
      <dsp:spPr>
        <a:xfrm>
          <a:off x="604647" y="892024"/>
          <a:ext cx="8097012" cy="78324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kern="1200">
              <a:latin typeface="Times New Roman" panose="02020603050405020304" pitchFamily="18" charset="0"/>
              <a:cs typeface="Times New Roman" panose="02020603050405020304" pitchFamily="18" charset="0"/>
            </a:rPr>
            <a:t>Motivasyon ve yönlendirme işlevinin nasıl tasarlandığı, </a:t>
          </a:r>
        </a:p>
      </dsp:txBody>
      <dsp:txXfrm>
        <a:off x="627587" y="914964"/>
        <a:ext cx="6937378" cy="737360"/>
      </dsp:txXfrm>
    </dsp:sp>
    <dsp:sp modelId="{14FDFD99-6939-4E55-A389-F67222A8136E}">
      <dsp:nvSpPr>
        <dsp:cNvPr id="0" name=""/>
        <dsp:cNvSpPr/>
      </dsp:nvSpPr>
      <dsp:spPr>
        <a:xfrm>
          <a:off x="1209293" y="1784048"/>
          <a:ext cx="8097012" cy="78324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kern="1200">
              <a:latin typeface="Times New Roman" panose="02020603050405020304" pitchFamily="18" charset="0"/>
              <a:cs typeface="Times New Roman" panose="02020603050405020304" pitchFamily="18" charset="0"/>
            </a:rPr>
            <a:t>Kısa ve uzun vadeli hedeflerin net ve kesin nasıl tanımlandığı, </a:t>
          </a:r>
        </a:p>
      </dsp:txBody>
      <dsp:txXfrm>
        <a:off x="1232233" y="1806988"/>
        <a:ext cx="6937378" cy="737360"/>
      </dsp:txXfrm>
    </dsp:sp>
    <dsp:sp modelId="{63EB3AE5-8758-4716-8F56-725A119A16DD}">
      <dsp:nvSpPr>
        <dsp:cNvPr id="0" name=""/>
        <dsp:cNvSpPr/>
      </dsp:nvSpPr>
      <dsp:spPr>
        <a:xfrm>
          <a:off x="1813940" y="2676072"/>
          <a:ext cx="8097012" cy="78324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kern="1200">
              <a:latin typeface="Times New Roman" panose="02020603050405020304" pitchFamily="18" charset="0"/>
              <a:cs typeface="Times New Roman" panose="02020603050405020304" pitchFamily="18" charset="0"/>
            </a:rPr>
            <a:t>Araştırma yönetimi ekibi ve görev tanımlarının belirlenmiş olması, </a:t>
          </a:r>
        </a:p>
      </dsp:txBody>
      <dsp:txXfrm>
        <a:off x="1836880" y="2699012"/>
        <a:ext cx="6937378" cy="737360"/>
      </dsp:txXfrm>
    </dsp:sp>
    <dsp:sp modelId="{1EE6BF50-2701-411F-9B40-F34FC79A8F20}">
      <dsp:nvSpPr>
        <dsp:cNvPr id="0" name=""/>
        <dsp:cNvSpPr/>
      </dsp:nvSpPr>
      <dsp:spPr>
        <a:xfrm>
          <a:off x="2418587" y="3568097"/>
          <a:ext cx="8097012" cy="78324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kern="1200" dirty="0">
              <a:latin typeface="Times New Roman" panose="02020603050405020304" pitchFamily="18" charset="0"/>
              <a:cs typeface="Times New Roman" panose="02020603050405020304" pitchFamily="18" charset="0"/>
            </a:rPr>
            <a:t>Bilimsel araştırma ve sanatsal süreçlerin yönetiminin etkinliği ve başarısının izlenmesi ve iyileştirilmesi</a:t>
          </a:r>
        </a:p>
      </dsp:txBody>
      <dsp:txXfrm>
        <a:off x="2441527" y="3591037"/>
        <a:ext cx="6937378" cy="737360"/>
      </dsp:txXfrm>
    </dsp:sp>
    <dsp:sp modelId="{D1344AB0-568C-4AB6-9325-2CE7D2D01402}">
      <dsp:nvSpPr>
        <dsp:cNvPr id="0" name=""/>
        <dsp:cNvSpPr/>
      </dsp:nvSpPr>
      <dsp:spPr>
        <a:xfrm>
          <a:off x="7587905" y="572200"/>
          <a:ext cx="509106" cy="509106"/>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tr-TR" sz="2300" kern="1200"/>
        </a:p>
      </dsp:txBody>
      <dsp:txXfrm>
        <a:off x="7702454" y="572200"/>
        <a:ext cx="280008" cy="383102"/>
      </dsp:txXfrm>
    </dsp:sp>
    <dsp:sp modelId="{6632203A-90F3-4DBD-B7D1-000750C87A65}">
      <dsp:nvSpPr>
        <dsp:cNvPr id="0" name=""/>
        <dsp:cNvSpPr/>
      </dsp:nvSpPr>
      <dsp:spPr>
        <a:xfrm>
          <a:off x="8192552" y="1464225"/>
          <a:ext cx="509106" cy="509106"/>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tr-TR" sz="2300" kern="1200"/>
        </a:p>
      </dsp:txBody>
      <dsp:txXfrm>
        <a:off x="8307101" y="1464225"/>
        <a:ext cx="280008" cy="383102"/>
      </dsp:txXfrm>
    </dsp:sp>
    <dsp:sp modelId="{AF1DEDBF-5215-4D61-9D70-DCB3534EDFA2}">
      <dsp:nvSpPr>
        <dsp:cNvPr id="0" name=""/>
        <dsp:cNvSpPr/>
      </dsp:nvSpPr>
      <dsp:spPr>
        <a:xfrm>
          <a:off x="8797199" y="2343195"/>
          <a:ext cx="509106" cy="509106"/>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tr-TR" sz="2300" kern="1200"/>
        </a:p>
      </dsp:txBody>
      <dsp:txXfrm>
        <a:off x="8911748" y="2343195"/>
        <a:ext cx="280008" cy="383102"/>
      </dsp:txXfrm>
    </dsp:sp>
    <dsp:sp modelId="{B6F05A71-F3F2-48AC-BAED-3B519B110C40}">
      <dsp:nvSpPr>
        <dsp:cNvPr id="0" name=""/>
        <dsp:cNvSpPr/>
      </dsp:nvSpPr>
      <dsp:spPr>
        <a:xfrm>
          <a:off x="9401846" y="3243922"/>
          <a:ext cx="509106" cy="509106"/>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tr-TR" sz="2300" kern="1200"/>
        </a:p>
      </dsp:txBody>
      <dsp:txXfrm>
        <a:off x="9516395" y="3243922"/>
        <a:ext cx="280008" cy="3831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090E33-405B-46CC-8BD6-FEA8D2F232CD}">
      <dsp:nvSpPr>
        <dsp:cNvPr id="0" name=""/>
        <dsp:cNvSpPr/>
      </dsp:nvSpPr>
      <dsp:spPr>
        <a:xfrm>
          <a:off x="0" y="550"/>
          <a:ext cx="10515600" cy="1125690"/>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4048" tIns="384048" rIns="384048" bIns="384048" numCol="1" spcCol="1270" anchor="ctr" anchorCtr="0">
          <a:noAutofit/>
        </a:bodyPr>
        <a:lstStyle/>
        <a:p>
          <a:pPr marL="0" lvl="0" indent="0" algn="ctr" defTabSz="2400300">
            <a:lnSpc>
              <a:spcPct val="90000"/>
            </a:lnSpc>
            <a:spcBef>
              <a:spcPct val="0"/>
            </a:spcBef>
            <a:spcAft>
              <a:spcPct val="35000"/>
            </a:spcAft>
            <a:buNone/>
          </a:pPr>
          <a:r>
            <a:rPr lang="tr-TR" sz="5400" kern="1200" dirty="0"/>
            <a:t>C.1.2. İç ve dış kaynaklar</a:t>
          </a:r>
        </a:p>
      </dsp:txBody>
      <dsp:txXfrm>
        <a:off x="0" y="550"/>
        <a:ext cx="10515600" cy="11256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6AA63C-1AB9-4846-866A-BFFA57200D93}">
      <dsp:nvSpPr>
        <dsp:cNvPr id="0" name=""/>
        <dsp:cNvSpPr/>
      </dsp:nvSpPr>
      <dsp:spPr>
        <a:xfrm>
          <a:off x="0" y="0"/>
          <a:ext cx="8189037" cy="84010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a:latin typeface="Times New Roman" panose="02020603050405020304" pitchFamily="18" charset="0"/>
              <a:cs typeface="Times New Roman" panose="02020603050405020304" pitchFamily="18" charset="0"/>
            </a:rPr>
            <a:t>Kurumun fiziki, teknik ve mali araştırma kaynakları misyon, hedef ve stratejileriyle uyumu,</a:t>
          </a:r>
        </a:p>
      </dsp:txBody>
      <dsp:txXfrm>
        <a:off x="24606" y="24606"/>
        <a:ext cx="7184206" cy="790893"/>
      </dsp:txXfrm>
    </dsp:sp>
    <dsp:sp modelId="{2C445CE0-2E30-4131-BE5A-D9E6605E6E24}">
      <dsp:nvSpPr>
        <dsp:cNvPr id="0" name=""/>
        <dsp:cNvSpPr/>
      </dsp:nvSpPr>
      <dsp:spPr>
        <a:xfrm>
          <a:off x="611519" y="956786"/>
          <a:ext cx="8189037" cy="840105"/>
        </a:xfrm>
        <a:prstGeom prst="roundRect">
          <a:avLst>
            <a:gd name="adj" fmla="val 10000"/>
          </a:avLst>
        </a:prstGeom>
        <a:solidFill>
          <a:schemeClr val="accent3">
            <a:hueOff val="677650"/>
            <a:satOff val="25000"/>
            <a:lumOff val="-36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a:latin typeface="Times New Roman" panose="02020603050405020304" pitchFamily="18" charset="0"/>
              <a:cs typeface="Times New Roman" panose="02020603050405020304" pitchFamily="18" charset="0"/>
            </a:rPr>
            <a:t>Kaynakların çeşitliliği ve yeterliliğinin izlenmesi ve iyileştirilmesi,</a:t>
          </a:r>
        </a:p>
      </dsp:txBody>
      <dsp:txXfrm>
        <a:off x="636125" y="981392"/>
        <a:ext cx="6982238" cy="790893"/>
      </dsp:txXfrm>
    </dsp:sp>
    <dsp:sp modelId="{96C6A441-9619-4097-A276-D5DF0CD93729}">
      <dsp:nvSpPr>
        <dsp:cNvPr id="0" name=""/>
        <dsp:cNvSpPr/>
      </dsp:nvSpPr>
      <dsp:spPr>
        <a:xfrm>
          <a:off x="1223038" y="1913572"/>
          <a:ext cx="8189037" cy="840105"/>
        </a:xfrm>
        <a:prstGeom prst="roundRect">
          <a:avLst>
            <a:gd name="adj" fmla="val 10000"/>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a:latin typeface="Times New Roman" panose="02020603050405020304" pitchFamily="18" charset="0"/>
              <a:cs typeface="Times New Roman" panose="02020603050405020304" pitchFamily="18" charset="0"/>
            </a:rPr>
            <a:t>Araştırmaya yeni başlayanlar için üniversite içi çekirdek fonların olması ve erişim  kolaylığı, </a:t>
          </a:r>
        </a:p>
      </dsp:txBody>
      <dsp:txXfrm>
        <a:off x="1247644" y="1938178"/>
        <a:ext cx="6982238" cy="790893"/>
      </dsp:txXfrm>
    </dsp:sp>
    <dsp:sp modelId="{F21AA63D-635D-4717-A5C0-D2886D871B75}">
      <dsp:nvSpPr>
        <dsp:cNvPr id="0" name=""/>
        <dsp:cNvSpPr/>
      </dsp:nvSpPr>
      <dsp:spPr>
        <a:xfrm>
          <a:off x="1834557" y="2870358"/>
          <a:ext cx="8189037" cy="840105"/>
        </a:xfrm>
        <a:prstGeom prst="roundRect">
          <a:avLst>
            <a:gd name="adj" fmla="val 10000"/>
          </a:avLst>
        </a:prstGeom>
        <a:solidFill>
          <a:schemeClr val="accent3">
            <a:hueOff val="2032949"/>
            <a:satOff val="75000"/>
            <a:lumOff val="-110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tr-TR" sz="1800" kern="1200" dirty="0">
              <a:latin typeface="Times New Roman" panose="02020603050405020304" pitchFamily="18" charset="0"/>
              <a:cs typeface="Times New Roman" panose="02020603050405020304" pitchFamily="18" charset="0"/>
            </a:rPr>
            <a:t>Araştırma potansiyelini geliştirmek üzere proje, konferans katılımı, seyahat, uzman daveti destekleri, kişisel fonlar, motivasyonu arttırmak üzere ödül ve rekabetçi yükseltme kriterlerinin olması,</a:t>
          </a:r>
        </a:p>
      </dsp:txBody>
      <dsp:txXfrm>
        <a:off x="1859163" y="2894964"/>
        <a:ext cx="6982238" cy="790893"/>
      </dsp:txXfrm>
    </dsp:sp>
    <dsp:sp modelId="{66207B17-1701-43B6-94E0-C079F0A8DDDA}">
      <dsp:nvSpPr>
        <dsp:cNvPr id="0" name=""/>
        <dsp:cNvSpPr/>
      </dsp:nvSpPr>
      <dsp:spPr>
        <a:xfrm>
          <a:off x="2446076" y="3827145"/>
          <a:ext cx="8189037" cy="840105"/>
        </a:xfrm>
        <a:prstGeom prst="roundRect">
          <a:avLst>
            <a:gd name="adj" fmla="val 1000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a:latin typeface="Times New Roman" panose="02020603050405020304" pitchFamily="18" charset="0"/>
              <a:cs typeface="Times New Roman" panose="02020603050405020304" pitchFamily="18" charset="0"/>
            </a:rPr>
            <a:t>Üniversite içi kaynakların yıllar içindeki değişiminin izlenmesi,</a:t>
          </a:r>
        </a:p>
      </dsp:txBody>
      <dsp:txXfrm>
        <a:off x="2470682" y="3851751"/>
        <a:ext cx="6982238" cy="790893"/>
      </dsp:txXfrm>
    </dsp:sp>
    <dsp:sp modelId="{35E067D2-2D67-48C3-BE7B-EB519E0314DF}">
      <dsp:nvSpPr>
        <dsp:cNvPr id="0" name=""/>
        <dsp:cNvSpPr/>
      </dsp:nvSpPr>
      <dsp:spPr>
        <a:xfrm>
          <a:off x="7642969" y="613743"/>
          <a:ext cx="546068" cy="546068"/>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tr-TR" sz="2400" kern="1200"/>
        </a:p>
      </dsp:txBody>
      <dsp:txXfrm>
        <a:off x="7765834" y="613743"/>
        <a:ext cx="300338" cy="410916"/>
      </dsp:txXfrm>
    </dsp:sp>
    <dsp:sp modelId="{A3592E9E-F263-49F6-884F-CF0ADFF45231}">
      <dsp:nvSpPr>
        <dsp:cNvPr id="0" name=""/>
        <dsp:cNvSpPr/>
      </dsp:nvSpPr>
      <dsp:spPr>
        <a:xfrm>
          <a:off x="8254488" y="1570529"/>
          <a:ext cx="546068" cy="546068"/>
        </a:xfrm>
        <a:prstGeom prst="downArrow">
          <a:avLst>
            <a:gd name="adj1" fmla="val 55000"/>
            <a:gd name="adj2" fmla="val 45000"/>
          </a:avLst>
        </a:prstGeom>
        <a:solidFill>
          <a:schemeClr val="accent3">
            <a:tint val="40000"/>
            <a:alpha val="90000"/>
            <a:hueOff val="676380"/>
            <a:satOff val="33333"/>
            <a:lumOff val="593"/>
            <a:alphaOff val="0"/>
          </a:schemeClr>
        </a:solidFill>
        <a:ln w="12700" cap="flat" cmpd="sng" algn="ctr">
          <a:solidFill>
            <a:schemeClr val="accent3">
              <a:tint val="40000"/>
              <a:alpha val="90000"/>
              <a:hueOff val="676380"/>
              <a:satOff val="33333"/>
              <a:lumOff val="59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tr-TR" sz="2400" kern="1200"/>
        </a:p>
      </dsp:txBody>
      <dsp:txXfrm>
        <a:off x="8377353" y="1570529"/>
        <a:ext cx="300338" cy="410916"/>
      </dsp:txXfrm>
    </dsp:sp>
    <dsp:sp modelId="{19A066A4-C9AD-46DD-9480-2E8528B23290}">
      <dsp:nvSpPr>
        <dsp:cNvPr id="0" name=""/>
        <dsp:cNvSpPr/>
      </dsp:nvSpPr>
      <dsp:spPr>
        <a:xfrm>
          <a:off x="8866007" y="2513314"/>
          <a:ext cx="546068" cy="546068"/>
        </a:xfrm>
        <a:prstGeom prst="downArrow">
          <a:avLst>
            <a:gd name="adj1" fmla="val 55000"/>
            <a:gd name="adj2" fmla="val 45000"/>
          </a:avLst>
        </a:prstGeom>
        <a:solidFill>
          <a:schemeClr val="accent3">
            <a:tint val="40000"/>
            <a:alpha val="90000"/>
            <a:hueOff val="1352761"/>
            <a:satOff val="66667"/>
            <a:lumOff val="1186"/>
            <a:alphaOff val="0"/>
          </a:schemeClr>
        </a:solidFill>
        <a:ln w="12700" cap="flat" cmpd="sng" algn="ctr">
          <a:solidFill>
            <a:schemeClr val="accent3">
              <a:tint val="40000"/>
              <a:alpha val="90000"/>
              <a:hueOff val="1352761"/>
              <a:satOff val="66667"/>
              <a:lumOff val="118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tr-TR" sz="2400" kern="1200"/>
        </a:p>
      </dsp:txBody>
      <dsp:txXfrm>
        <a:off x="8988872" y="2513314"/>
        <a:ext cx="300338" cy="410916"/>
      </dsp:txXfrm>
    </dsp:sp>
    <dsp:sp modelId="{C5F33CDB-DA66-45E4-9EDA-D5936D0398A9}">
      <dsp:nvSpPr>
        <dsp:cNvPr id="0" name=""/>
        <dsp:cNvSpPr/>
      </dsp:nvSpPr>
      <dsp:spPr>
        <a:xfrm>
          <a:off x="9477526" y="3479434"/>
          <a:ext cx="546068" cy="546068"/>
        </a:xfrm>
        <a:prstGeom prst="downArrow">
          <a:avLst>
            <a:gd name="adj1" fmla="val 55000"/>
            <a:gd name="adj2" fmla="val 45000"/>
          </a:avLst>
        </a:prstGeom>
        <a:solidFill>
          <a:schemeClr val="accent3">
            <a:tint val="40000"/>
            <a:alpha val="90000"/>
            <a:hueOff val="2029141"/>
            <a:satOff val="100000"/>
            <a:lumOff val="1779"/>
            <a:alphaOff val="0"/>
          </a:schemeClr>
        </a:solidFill>
        <a:ln w="12700" cap="flat" cmpd="sng" algn="ctr">
          <a:solidFill>
            <a:schemeClr val="accent3">
              <a:tint val="40000"/>
              <a:alpha val="90000"/>
              <a:hueOff val="2029141"/>
              <a:satOff val="100000"/>
              <a:lumOff val="17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tr-TR" sz="2400" kern="1200"/>
        </a:p>
      </dsp:txBody>
      <dsp:txXfrm>
        <a:off x="9600391" y="3479434"/>
        <a:ext cx="300338" cy="41091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9D5C09-3DA7-44E5-974A-BC0D6AD71BE8}">
      <dsp:nvSpPr>
        <dsp:cNvPr id="0" name=""/>
        <dsp:cNvSpPr/>
      </dsp:nvSpPr>
      <dsp:spPr>
        <a:xfrm>
          <a:off x="0" y="7453"/>
          <a:ext cx="10940322" cy="81549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tr-TR" sz="3400" kern="1200"/>
            <a:t>C.1.3. Doktora programları ve doktora sonrası imkanlar</a:t>
          </a:r>
        </a:p>
      </dsp:txBody>
      <dsp:txXfrm>
        <a:off x="39809" y="47262"/>
        <a:ext cx="10860704" cy="73587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34922E-8BD6-4B35-AD53-BC7194A1BC65}">
      <dsp:nvSpPr>
        <dsp:cNvPr id="0" name=""/>
        <dsp:cNvSpPr/>
      </dsp:nvSpPr>
      <dsp:spPr>
        <a:xfrm>
          <a:off x="-195211" y="0"/>
          <a:ext cx="9251903" cy="1958102"/>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100000"/>
            </a:lnSpc>
            <a:spcBef>
              <a:spcPct val="0"/>
            </a:spcBef>
            <a:spcAft>
              <a:spcPts val="0"/>
            </a:spcAft>
            <a:buNone/>
          </a:pPr>
          <a:r>
            <a:rPr lang="tr-TR" sz="2700" kern="1200" dirty="0">
              <a:latin typeface="Times New Roman" panose="02020603050405020304" pitchFamily="18" charset="0"/>
              <a:cs typeface="Times New Roman" panose="02020603050405020304" pitchFamily="18" charset="0"/>
            </a:rPr>
            <a:t>Doktora programlarının başvuru süreçleri, kayıtlı öğrencileri ve mezun sayıları ile gelişme eğilimlerinin izlenmesi, </a:t>
          </a:r>
        </a:p>
      </dsp:txBody>
      <dsp:txXfrm>
        <a:off x="-137860" y="57351"/>
        <a:ext cx="7161059" cy="1843400"/>
      </dsp:txXfrm>
    </dsp:sp>
    <dsp:sp modelId="{A8609625-3233-45D5-B583-55E9C68016E7}">
      <dsp:nvSpPr>
        <dsp:cNvPr id="0" name=""/>
        <dsp:cNvSpPr/>
      </dsp:nvSpPr>
      <dsp:spPr>
        <a:xfrm>
          <a:off x="1305348" y="2393235"/>
          <a:ext cx="9405462" cy="1958102"/>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100000"/>
            </a:lnSpc>
            <a:spcBef>
              <a:spcPct val="0"/>
            </a:spcBef>
            <a:spcAft>
              <a:spcPts val="0"/>
            </a:spcAft>
            <a:buNone/>
          </a:pPr>
          <a:r>
            <a:rPr lang="tr-TR" sz="2700" kern="1200" dirty="0">
              <a:latin typeface="Times New Roman" panose="02020603050405020304" pitchFamily="18" charset="0"/>
              <a:cs typeface="Times New Roman" panose="02020603050405020304" pitchFamily="18" charset="0"/>
            </a:rPr>
            <a:t>Kurumda doktora sonrası (post-</a:t>
          </a:r>
          <a:r>
            <a:rPr lang="tr-TR" sz="2700" kern="1200" dirty="0" err="1">
              <a:latin typeface="Times New Roman" panose="02020603050405020304" pitchFamily="18" charset="0"/>
              <a:cs typeface="Times New Roman" panose="02020603050405020304" pitchFamily="18" charset="0"/>
            </a:rPr>
            <a:t>doc</a:t>
          </a:r>
          <a:r>
            <a:rPr lang="tr-TR" sz="2700" kern="1200" dirty="0">
              <a:latin typeface="Times New Roman" panose="02020603050405020304" pitchFamily="18" charset="0"/>
              <a:cs typeface="Times New Roman" panose="02020603050405020304" pitchFamily="18" charset="0"/>
            </a:rPr>
            <a:t>) imkanların bulunması ve kurumun kendi mezunlarını işe alma (</a:t>
          </a:r>
          <a:r>
            <a:rPr lang="tr-TR" sz="2700" kern="1200" dirty="0" err="1">
              <a:latin typeface="Times New Roman" panose="02020603050405020304" pitchFamily="18" charset="0"/>
              <a:cs typeface="Times New Roman" panose="02020603050405020304" pitchFamily="18" charset="0"/>
            </a:rPr>
            <a:t>inbreeding</a:t>
          </a:r>
          <a:r>
            <a:rPr lang="tr-TR" sz="2700" kern="1200" dirty="0">
              <a:latin typeface="Times New Roman" panose="02020603050405020304" pitchFamily="18" charset="0"/>
              <a:cs typeface="Times New Roman" panose="02020603050405020304" pitchFamily="18" charset="0"/>
            </a:rPr>
            <a:t>) politikasının açık olması.</a:t>
          </a:r>
        </a:p>
      </dsp:txBody>
      <dsp:txXfrm>
        <a:off x="1362699" y="2450586"/>
        <a:ext cx="6291679" cy="1843400"/>
      </dsp:txXfrm>
    </dsp:sp>
    <dsp:sp modelId="{DFB6CF46-2CDF-4AB1-B7A4-E9550859B5F8}">
      <dsp:nvSpPr>
        <dsp:cNvPr id="0" name=""/>
        <dsp:cNvSpPr/>
      </dsp:nvSpPr>
      <dsp:spPr>
        <a:xfrm>
          <a:off x="7627103" y="1539285"/>
          <a:ext cx="1272766" cy="1272766"/>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6">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tr-TR" sz="3600" kern="1200"/>
        </a:p>
      </dsp:txBody>
      <dsp:txXfrm>
        <a:off x="7913475" y="1539285"/>
        <a:ext cx="700022" cy="95775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08F862-4EFA-47C4-A2D4-A5433C5FDF43}">
      <dsp:nvSpPr>
        <dsp:cNvPr id="0" name=""/>
        <dsp:cNvSpPr/>
      </dsp:nvSpPr>
      <dsp:spPr>
        <a:xfrm>
          <a:off x="0" y="0"/>
          <a:ext cx="8586803" cy="516614"/>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tr-TR" sz="2800" kern="1200" dirty="0">
              <a:latin typeface="Times New Roman" panose="02020603050405020304" pitchFamily="18" charset="0"/>
              <a:cs typeface="Times New Roman" panose="02020603050405020304" pitchFamily="18" charset="0"/>
            </a:rPr>
            <a:t>C.2. Araştırma Yetkinliği, İş birlikleri ve Destekler</a:t>
          </a:r>
        </a:p>
      </dsp:txBody>
      <dsp:txXfrm>
        <a:off x="15131" y="15131"/>
        <a:ext cx="8052842" cy="486352"/>
      </dsp:txXfrm>
    </dsp:sp>
    <dsp:sp modelId="{C54B7DEE-7196-41F0-99B9-D09E1E3294C2}">
      <dsp:nvSpPr>
        <dsp:cNvPr id="0" name=""/>
        <dsp:cNvSpPr/>
      </dsp:nvSpPr>
      <dsp:spPr>
        <a:xfrm>
          <a:off x="1515318" y="631417"/>
          <a:ext cx="8586803" cy="516614"/>
        </a:xfrm>
        <a:prstGeom prst="roundRect">
          <a:avLst>
            <a:gd name="adj" fmla="val 10000"/>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tr-TR" sz="2800" kern="1200" dirty="0">
              <a:latin typeface="Times New Roman" panose="02020603050405020304" pitchFamily="18" charset="0"/>
              <a:cs typeface="Times New Roman" panose="02020603050405020304" pitchFamily="18" charset="0"/>
            </a:rPr>
            <a:t>C.2.1. Araştırma yetkinlikleri ve gelişimi</a:t>
          </a:r>
        </a:p>
      </dsp:txBody>
      <dsp:txXfrm>
        <a:off x="1530449" y="646548"/>
        <a:ext cx="6705424" cy="486352"/>
      </dsp:txXfrm>
    </dsp:sp>
    <dsp:sp modelId="{2CD5B161-F351-4CE0-8461-7BEA88052A20}">
      <dsp:nvSpPr>
        <dsp:cNvPr id="0" name=""/>
        <dsp:cNvSpPr/>
      </dsp:nvSpPr>
      <dsp:spPr>
        <a:xfrm>
          <a:off x="8251004" y="406116"/>
          <a:ext cx="335799" cy="335799"/>
        </a:xfrm>
        <a:prstGeom prst="downArrow">
          <a:avLst>
            <a:gd name="adj1" fmla="val 55000"/>
            <a:gd name="adj2" fmla="val 45000"/>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endParaRPr lang="tr-TR" sz="1500" kern="1200"/>
        </a:p>
      </dsp:txBody>
      <dsp:txXfrm>
        <a:off x="8326559" y="406116"/>
        <a:ext cx="184689" cy="25268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5D4C0F-9B48-4BC1-9FE0-9A014EAB2CF2}"/>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60F6A28-DE2D-4806-BDC1-D92C976D4E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9127364-7A60-4B7A-942F-42AD32651819}"/>
              </a:ext>
            </a:extLst>
          </p:cNvPr>
          <p:cNvSpPr>
            <a:spLocks noGrp="1"/>
          </p:cNvSpPr>
          <p:nvPr>
            <p:ph type="dt" sz="half" idx="10"/>
          </p:nvPr>
        </p:nvSpPr>
        <p:spPr/>
        <p:txBody>
          <a:bodyPr/>
          <a:lstStyle/>
          <a:p>
            <a:fld id="{6FE9D2F7-8113-4F9C-8215-DF4AE78DDF43}" type="datetimeFigureOut">
              <a:rPr lang="tr-TR" smtClean="0"/>
              <a:t>17.02.2022</a:t>
            </a:fld>
            <a:endParaRPr lang="tr-TR"/>
          </a:p>
        </p:txBody>
      </p:sp>
      <p:sp>
        <p:nvSpPr>
          <p:cNvPr id="5" name="Alt Bilgi Yer Tutucusu 4">
            <a:extLst>
              <a:ext uri="{FF2B5EF4-FFF2-40B4-BE49-F238E27FC236}">
                <a16:creationId xmlns:a16="http://schemas.microsoft.com/office/drawing/2014/main" id="{20952D25-6B56-4334-9CAB-F754E2BD8B4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5B1DCAB-28C3-4C83-884B-0029CDA37AB2}"/>
              </a:ext>
            </a:extLst>
          </p:cNvPr>
          <p:cNvSpPr>
            <a:spLocks noGrp="1"/>
          </p:cNvSpPr>
          <p:nvPr>
            <p:ph type="sldNum" sz="quarter" idx="12"/>
          </p:nvPr>
        </p:nvSpPr>
        <p:spPr/>
        <p:txBody>
          <a:bodyPr/>
          <a:lstStyle/>
          <a:p>
            <a:fld id="{71A026C7-C2FE-492B-A2FF-65EE7100750A}" type="slidenum">
              <a:rPr lang="tr-TR" smtClean="0"/>
              <a:t>‹#›</a:t>
            </a:fld>
            <a:endParaRPr lang="tr-TR"/>
          </a:p>
        </p:txBody>
      </p:sp>
    </p:spTree>
    <p:extLst>
      <p:ext uri="{BB962C8B-B14F-4D97-AF65-F5344CB8AC3E}">
        <p14:creationId xmlns:p14="http://schemas.microsoft.com/office/powerpoint/2010/main" val="86981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C2289C-EBCF-419C-B961-E778362D3EE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8F2963B5-112E-48C1-8BDC-ADABC5ED4E1A}"/>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CDDCF87-913C-46AE-BA77-4FD1CC2043AB}"/>
              </a:ext>
            </a:extLst>
          </p:cNvPr>
          <p:cNvSpPr>
            <a:spLocks noGrp="1"/>
          </p:cNvSpPr>
          <p:nvPr>
            <p:ph type="dt" sz="half" idx="10"/>
          </p:nvPr>
        </p:nvSpPr>
        <p:spPr/>
        <p:txBody>
          <a:bodyPr/>
          <a:lstStyle/>
          <a:p>
            <a:fld id="{6FE9D2F7-8113-4F9C-8215-DF4AE78DDF43}" type="datetimeFigureOut">
              <a:rPr lang="tr-TR" smtClean="0"/>
              <a:t>17.02.2022</a:t>
            </a:fld>
            <a:endParaRPr lang="tr-TR"/>
          </a:p>
        </p:txBody>
      </p:sp>
      <p:sp>
        <p:nvSpPr>
          <p:cNvPr id="5" name="Alt Bilgi Yer Tutucusu 4">
            <a:extLst>
              <a:ext uri="{FF2B5EF4-FFF2-40B4-BE49-F238E27FC236}">
                <a16:creationId xmlns:a16="http://schemas.microsoft.com/office/drawing/2014/main" id="{6EB95533-5949-4E03-80DE-494835FB370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3492780-BAE8-4109-8379-F4A141800F44}"/>
              </a:ext>
            </a:extLst>
          </p:cNvPr>
          <p:cNvSpPr>
            <a:spLocks noGrp="1"/>
          </p:cNvSpPr>
          <p:nvPr>
            <p:ph type="sldNum" sz="quarter" idx="12"/>
          </p:nvPr>
        </p:nvSpPr>
        <p:spPr/>
        <p:txBody>
          <a:bodyPr/>
          <a:lstStyle/>
          <a:p>
            <a:fld id="{71A026C7-C2FE-492B-A2FF-65EE7100750A}" type="slidenum">
              <a:rPr lang="tr-TR" smtClean="0"/>
              <a:t>‹#›</a:t>
            </a:fld>
            <a:endParaRPr lang="tr-TR"/>
          </a:p>
        </p:txBody>
      </p:sp>
    </p:spTree>
    <p:extLst>
      <p:ext uri="{BB962C8B-B14F-4D97-AF65-F5344CB8AC3E}">
        <p14:creationId xmlns:p14="http://schemas.microsoft.com/office/powerpoint/2010/main" val="563293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A365A846-04B5-4EE5-9DEE-51F38094307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3ED872CB-743E-48C0-A2E2-561C3C82F3A9}"/>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1216882-7DB1-4354-8290-955377EDB208}"/>
              </a:ext>
            </a:extLst>
          </p:cNvPr>
          <p:cNvSpPr>
            <a:spLocks noGrp="1"/>
          </p:cNvSpPr>
          <p:nvPr>
            <p:ph type="dt" sz="half" idx="10"/>
          </p:nvPr>
        </p:nvSpPr>
        <p:spPr/>
        <p:txBody>
          <a:bodyPr/>
          <a:lstStyle/>
          <a:p>
            <a:fld id="{6FE9D2F7-8113-4F9C-8215-DF4AE78DDF43}" type="datetimeFigureOut">
              <a:rPr lang="tr-TR" smtClean="0"/>
              <a:t>17.02.2022</a:t>
            </a:fld>
            <a:endParaRPr lang="tr-TR"/>
          </a:p>
        </p:txBody>
      </p:sp>
      <p:sp>
        <p:nvSpPr>
          <p:cNvPr id="5" name="Alt Bilgi Yer Tutucusu 4">
            <a:extLst>
              <a:ext uri="{FF2B5EF4-FFF2-40B4-BE49-F238E27FC236}">
                <a16:creationId xmlns:a16="http://schemas.microsoft.com/office/drawing/2014/main" id="{B014476A-65B4-47BD-966E-5D006BAF595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8B9BB1F-7462-4F2E-8E47-1B321A720861}"/>
              </a:ext>
            </a:extLst>
          </p:cNvPr>
          <p:cNvSpPr>
            <a:spLocks noGrp="1"/>
          </p:cNvSpPr>
          <p:nvPr>
            <p:ph type="sldNum" sz="quarter" idx="12"/>
          </p:nvPr>
        </p:nvSpPr>
        <p:spPr/>
        <p:txBody>
          <a:bodyPr/>
          <a:lstStyle/>
          <a:p>
            <a:fld id="{71A026C7-C2FE-492B-A2FF-65EE7100750A}" type="slidenum">
              <a:rPr lang="tr-TR" smtClean="0"/>
              <a:t>‹#›</a:t>
            </a:fld>
            <a:endParaRPr lang="tr-TR"/>
          </a:p>
        </p:txBody>
      </p:sp>
    </p:spTree>
    <p:extLst>
      <p:ext uri="{BB962C8B-B14F-4D97-AF65-F5344CB8AC3E}">
        <p14:creationId xmlns:p14="http://schemas.microsoft.com/office/powerpoint/2010/main" val="1065078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3A52218-5491-454E-A4DC-727E106A6BA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1167966-80C6-46BB-BBCC-138C211FEA90}"/>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96DBA32-2212-45BF-9FF5-7733198EFF90}"/>
              </a:ext>
            </a:extLst>
          </p:cNvPr>
          <p:cNvSpPr>
            <a:spLocks noGrp="1"/>
          </p:cNvSpPr>
          <p:nvPr>
            <p:ph type="dt" sz="half" idx="10"/>
          </p:nvPr>
        </p:nvSpPr>
        <p:spPr/>
        <p:txBody>
          <a:bodyPr/>
          <a:lstStyle/>
          <a:p>
            <a:fld id="{6FE9D2F7-8113-4F9C-8215-DF4AE78DDF43}" type="datetimeFigureOut">
              <a:rPr lang="tr-TR" smtClean="0"/>
              <a:t>17.02.2022</a:t>
            </a:fld>
            <a:endParaRPr lang="tr-TR"/>
          </a:p>
        </p:txBody>
      </p:sp>
      <p:sp>
        <p:nvSpPr>
          <p:cNvPr id="5" name="Alt Bilgi Yer Tutucusu 4">
            <a:extLst>
              <a:ext uri="{FF2B5EF4-FFF2-40B4-BE49-F238E27FC236}">
                <a16:creationId xmlns:a16="http://schemas.microsoft.com/office/drawing/2014/main" id="{8DFC00F7-D4AD-4C98-B97F-C651771AD06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DBF3262-4DD7-4647-8C86-A6EB93920ACB}"/>
              </a:ext>
            </a:extLst>
          </p:cNvPr>
          <p:cNvSpPr>
            <a:spLocks noGrp="1"/>
          </p:cNvSpPr>
          <p:nvPr>
            <p:ph type="sldNum" sz="quarter" idx="12"/>
          </p:nvPr>
        </p:nvSpPr>
        <p:spPr/>
        <p:txBody>
          <a:bodyPr/>
          <a:lstStyle/>
          <a:p>
            <a:fld id="{71A026C7-C2FE-492B-A2FF-65EE7100750A}" type="slidenum">
              <a:rPr lang="tr-TR" smtClean="0"/>
              <a:t>‹#›</a:t>
            </a:fld>
            <a:endParaRPr lang="tr-TR"/>
          </a:p>
        </p:txBody>
      </p:sp>
    </p:spTree>
    <p:extLst>
      <p:ext uri="{BB962C8B-B14F-4D97-AF65-F5344CB8AC3E}">
        <p14:creationId xmlns:p14="http://schemas.microsoft.com/office/powerpoint/2010/main" val="1160899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2B064C-66DF-4B11-8472-3124A618372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79113715-E603-4B69-B1B0-6B00AD1CF6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060CBB2-0B22-47F1-856D-CD18071E034B}"/>
              </a:ext>
            </a:extLst>
          </p:cNvPr>
          <p:cNvSpPr>
            <a:spLocks noGrp="1"/>
          </p:cNvSpPr>
          <p:nvPr>
            <p:ph type="dt" sz="half" idx="10"/>
          </p:nvPr>
        </p:nvSpPr>
        <p:spPr/>
        <p:txBody>
          <a:bodyPr/>
          <a:lstStyle/>
          <a:p>
            <a:fld id="{6FE9D2F7-8113-4F9C-8215-DF4AE78DDF43}" type="datetimeFigureOut">
              <a:rPr lang="tr-TR" smtClean="0"/>
              <a:t>17.02.2022</a:t>
            </a:fld>
            <a:endParaRPr lang="tr-TR"/>
          </a:p>
        </p:txBody>
      </p:sp>
      <p:sp>
        <p:nvSpPr>
          <p:cNvPr id="5" name="Alt Bilgi Yer Tutucusu 4">
            <a:extLst>
              <a:ext uri="{FF2B5EF4-FFF2-40B4-BE49-F238E27FC236}">
                <a16:creationId xmlns:a16="http://schemas.microsoft.com/office/drawing/2014/main" id="{094C7C96-CF37-4220-AF87-79BE7E2EFCD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81F6BBE-1FA1-4DB6-A1FC-504BBB5081F7}"/>
              </a:ext>
            </a:extLst>
          </p:cNvPr>
          <p:cNvSpPr>
            <a:spLocks noGrp="1"/>
          </p:cNvSpPr>
          <p:nvPr>
            <p:ph type="sldNum" sz="quarter" idx="12"/>
          </p:nvPr>
        </p:nvSpPr>
        <p:spPr/>
        <p:txBody>
          <a:bodyPr/>
          <a:lstStyle/>
          <a:p>
            <a:fld id="{71A026C7-C2FE-492B-A2FF-65EE7100750A}" type="slidenum">
              <a:rPr lang="tr-TR" smtClean="0"/>
              <a:t>‹#›</a:t>
            </a:fld>
            <a:endParaRPr lang="tr-TR"/>
          </a:p>
        </p:txBody>
      </p:sp>
    </p:spTree>
    <p:extLst>
      <p:ext uri="{BB962C8B-B14F-4D97-AF65-F5344CB8AC3E}">
        <p14:creationId xmlns:p14="http://schemas.microsoft.com/office/powerpoint/2010/main" val="506922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8BC2D3-25AC-4337-8A3A-FD82648A5B4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C23AAE4-1B51-4511-AC67-E69F0303EE57}"/>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D265DCA8-A49E-4E86-ADAD-FFFCF5957D2A}"/>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11A8C88-C247-4C2D-B10A-81BFD102CAE4}"/>
              </a:ext>
            </a:extLst>
          </p:cNvPr>
          <p:cNvSpPr>
            <a:spLocks noGrp="1"/>
          </p:cNvSpPr>
          <p:nvPr>
            <p:ph type="dt" sz="half" idx="10"/>
          </p:nvPr>
        </p:nvSpPr>
        <p:spPr/>
        <p:txBody>
          <a:bodyPr/>
          <a:lstStyle/>
          <a:p>
            <a:fld id="{6FE9D2F7-8113-4F9C-8215-DF4AE78DDF43}" type="datetimeFigureOut">
              <a:rPr lang="tr-TR" smtClean="0"/>
              <a:t>17.02.2022</a:t>
            </a:fld>
            <a:endParaRPr lang="tr-TR"/>
          </a:p>
        </p:txBody>
      </p:sp>
      <p:sp>
        <p:nvSpPr>
          <p:cNvPr id="6" name="Alt Bilgi Yer Tutucusu 5">
            <a:extLst>
              <a:ext uri="{FF2B5EF4-FFF2-40B4-BE49-F238E27FC236}">
                <a16:creationId xmlns:a16="http://schemas.microsoft.com/office/drawing/2014/main" id="{08D81331-F6C0-4459-AA52-3A229BC8CA8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8FB9A6F-3D02-4CC9-BAA2-439EDE5ACF48}"/>
              </a:ext>
            </a:extLst>
          </p:cNvPr>
          <p:cNvSpPr>
            <a:spLocks noGrp="1"/>
          </p:cNvSpPr>
          <p:nvPr>
            <p:ph type="sldNum" sz="quarter" idx="12"/>
          </p:nvPr>
        </p:nvSpPr>
        <p:spPr/>
        <p:txBody>
          <a:bodyPr/>
          <a:lstStyle/>
          <a:p>
            <a:fld id="{71A026C7-C2FE-492B-A2FF-65EE7100750A}" type="slidenum">
              <a:rPr lang="tr-TR" smtClean="0"/>
              <a:t>‹#›</a:t>
            </a:fld>
            <a:endParaRPr lang="tr-TR"/>
          </a:p>
        </p:txBody>
      </p:sp>
    </p:spTree>
    <p:extLst>
      <p:ext uri="{BB962C8B-B14F-4D97-AF65-F5344CB8AC3E}">
        <p14:creationId xmlns:p14="http://schemas.microsoft.com/office/powerpoint/2010/main" val="165013714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29B5EA-F35C-4831-94DD-8BFEF48B7E6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2A547A6-44D8-4984-A844-D8B4325323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F3190E45-DC53-4A6D-8826-987A7F6A4EF1}"/>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7276B89D-5015-46AB-842D-1DFFBA7E85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2C57DE52-1D21-4F72-97B7-A3092EC19AD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53FA3228-49A3-4FA1-B868-F34958EDA21C}"/>
              </a:ext>
            </a:extLst>
          </p:cNvPr>
          <p:cNvSpPr>
            <a:spLocks noGrp="1"/>
          </p:cNvSpPr>
          <p:nvPr>
            <p:ph type="dt" sz="half" idx="10"/>
          </p:nvPr>
        </p:nvSpPr>
        <p:spPr/>
        <p:txBody>
          <a:bodyPr/>
          <a:lstStyle/>
          <a:p>
            <a:fld id="{6FE9D2F7-8113-4F9C-8215-DF4AE78DDF43}" type="datetimeFigureOut">
              <a:rPr lang="tr-TR" smtClean="0"/>
              <a:t>17.02.2022</a:t>
            </a:fld>
            <a:endParaRPr lang="tr-TR"/>
          </a:p>
        </p:txBody>
      </p:sp>
      <p:sp>
        <p:nvSpPr>
          <p:cNvPr id="8" name="Alt Bilgi Yer Tutucusu 7">
            <a:extLst>
              <a:ext uri="{FF2B5EF4-FFF2-40B4-BE49-F238E27FC236}">
                <a16:creationId xmlns:a16="http://schemas.microsoft.com/office/drawing/2014/main" id="{1DEB8CA8-3CB0-40B4-925C-6A0D94944307}"/>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BF073B35-8378-41FF-BEAC-411AD7474236}"/>
              </a:ext>
            </a:extLst>
          </p:cNvPr>
          <p:cNvSpPr>
            <a:spLocks noGrp="1"/>
          </p:cNvSpPr>
          <p:nvPr>
            <p:ph type="sldNum" sz="quarter" idx="12"/>
          </p:nvPr>
        </p:nvSpPr>
        <p:spPr/>
        <p:txBody>
          <a:bodyPr/>
          <a:lstStyle/>
          <a:p>
            <a:fld id="{71A026C7-C2FE-492B-A2FF-65EE7100750A}" type="slidenum">
              <a:rPr lang="tr-TR" smtClean="0"/>
              <a:t>‹#›</a:t>
            </a:fld>
            <a:endParaRPr lang="tr-TR"/>
          </a:p>
        </p:txBody>
      </p:sp>
    </p:spTree>
    <p:extLst>
      <p:ext uri="{BB962C8B-B14F-4D97-AF65-F5344CB8AC3E}">
        <p14:creationId xmlns:p14="http://schemas.microsoft.com/office/powerpoint/2010/main" val="52002607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5F8171-8C37-4F48-81B8-5AACA673125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A530D9C0-FA3C-4752-9EEB-72DD577F7C5B}"/>
              </a:ext>
            </a:extLst>
          </p:cNvPr>
          <p:cNvSpPr>
            <a:spLocks noGrp="1"/>
          </p:cNvSpPr>
          <p:nvPr>
            <p:ph type="dt" sz="half" idx="10"/>
          </p:nvPr>
        </p:nvSpPr>
        <p:spPr/>
        <p:txBody>
          <a:bodyPr/>
          <a:lstStyle/>
          <a:p>
            <a:fld id="{6FE9D2F7-8113-4F9C-8215-DF4AE78DDF43}" type="datetimeFigureOut">
              <a:rPr lang="tr-TR" smtClean="0"/>
              <a:t>17.02.2022</a:t>
            </a:fld>
            <a:endParaRPr lang="tr-TR"/>
          </a:p>
        </p:txBody>
      </p:sp>
      <p:sp>
        <p:nvSpPr>
          <p:cNvPr id="4" name="Alt Bilgi Yer Tutucusu 3">
            <a:extLst>
              <a:ext uri="{FF2B5EF4-FFF2-40B4-BE49-F238E27FC236}">
                <a16:creationId xmlns:a16="http://schemas.microsoft.com/office/drawing/2014/main" id="{38580B86-6795-490F-AEBA-6F0A35810AE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6A0001F6-390F-4001-85E5-C7EB603B260C}"/>
              </a:ext>
            </a:extLst>
          </p:cNvPr>
          <p:cNvSpPr>
            <a:spLocks noGrp="1"/>
          </p:cNvSpPr>
          <p:nvPr>
            <p:ph type="sldNum" sz="quarter" idx="12"/>
          </p:nvPr>
        </p:nvSpPr>
        <p:spPr/>
        <p:txBody>
          <a:bodyPr/>
          <a:lstStyle/>
          <a:p>
            <a:fld id="{71A026C7-C2FE-492B-A2FF-65EE7100750A}" type="slidenum">
              <a:rPr lang="tr-TR" smtClean="0"/>
              <a:t>‹#›</a:t>
            </a:fld>
            <a:endParaRPr lang="tr-TR"/>
          </a:p>
        </p:txBody>
      </p:sp>
    </p:spTree>
    <p:extLst>
      <p:ext uri="{BB962C8B-B14F-4D97-AF65-F5344CB8AC3E}">
        <p14:creationId xmlns:p14="http://schemas.microsoft.com/office/powerpoint/2010/main" val="861390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6119C17-8DEC-4864-96DD-D72C588CD9FC}"/>
              </a:ext>
            </a:extLst>
          </p:cNvPr>
          <p:cNvSpPr>
            <a:spLocks noGrp="1"/>
          </p:cNvSpPr>
          <p:nvPr>
            <p:ph type="dt" sz="half" idx="10"/>
          </p:nvPr>
        </p:nvSpPr>
        <p:spPr/>
        <p:txBody>
          <a:bodyPr/>
          <a:lstStyle/>
          <a:p>
            <a:fld id="{6FE9D2F7-8113-4F9C-8215-DF4AE78DDF43}" type="datetimeFigureOut">
              <a:rPr lang="tr-TR" smtClean="0"/>
              <a:t>17.02.2022</a:t>
            </a:fld>
            <a:endParaRPr lang="tr-TR"/>
          </a:p>
        </p:txBody>
      </p:sp>
      <p:sp>
        <p:nvSpPr>
          <p:cNvPr id="3" name="Alt Bilgi Yer Tutucusu 2">
            <a:extLst>
              <a:ext uri="{FF2B5EF4-FFF2-40B4-BE49-F238E27FC236}">
                <a16:creationId xmlns:a16="http://schemas.microsoft.com/office/drawing/2014/main" id="{ADD5BC3C-F255-41BD-9E75-2F93683CDA4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736013F3-0085-42D2-AD95-F237E63F498B}"/>
              </a:ext>
            </a:extLst>
          </p:cNvPr>
          <p:cNvSpPr>
            <a:spLocks noGrp="1"/>
          </p:cNvSpPr>
          <p:nvPr>
            <p:ph type="sldNum" sz="quarter" idx="12"/>
          </p:nvPr>
        </p:nvSpPr>
        <p:spPr/>
        <p:txBody>
          <a:bodyPr/>
          <a:lstStyle/>
          <a:p>
            <a:fld id="{71A026C7-C2FE-492B-A2FF-65EE7100750A}" type="slidenum">
              <a:rPr lang="tr-TR" smtClean="0"/>
              <a:t>‹#›</a:t>
            </a:fld>
            <a:endParaRPr lang="tr-TR"/>
          </a:p>
        </p:txBody>
      </p:sp>
    </p:spTree>
    <p:extLst>
      <p:ext uri="{BB962C8B-B14F-4D97-AF65-F5344CB8AC3E}">
        <p14:creationId xmlns:p14="http://schemas.microsoft.com/office/powerpoint/2010/main" val="878827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629A84-2260-4E29-8774-9B19D32C30C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07CCE8C-4FEB-42C1-9731-2324711E92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F3F3859-F83F-4887-AD6B-6D8DA2A704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1C4D128-AF8F-4ED7-9034-ED0BA3CBE292}"/>
              </a:ext>
            </a:extLst>
          </p:cNvPr>
          <p:cNvSpPr>
            <a:spLocks noGrp="1"/>
          </p:cNvSpPr>
          <p:nvPr>
            <p:ph type="dt" sz="half" idx="10"/>
          </p:nvPr>
        </p:nvSpPr>
        <p:spPr/>
        <p:txBody>
          <a:bodyPr/>
          <a:lstStyle/>
          <a:p>
            <a:fld id="{6FE9D2F7-8113-4F9C-8215-DF4AE78DDF43}" type="datetimeFigureOut">
              <a:rPr lang="tr-TR" smtClean="0"/>
              <a:t>17.02.2022</a:t>
            </a:fld>
            <a:endParaRPr lang="tr-TR"/>
          </a:p>
        </p:txBody>
      </p:sp>
      <p:sp>
        <p:nvSpPr>
          <p:cNvPr id="6" name="Alt Bilgi Yer Tutucusu 5">
            <a:extLst>
              <a:ext uri="{FF2B5EF4-FFF2-40B4-BE49-F238E27FC236}">
                <a16:creationId xmlns:a16="http://schemas.microsoft.com/office/drawing/2014/main" id="{DF2138AD-0640-40D2-B0C3-A51775435F0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99B7BFE-37F3-4C23-86E9-417C0B2C79E8}"/>
              </a:ext>
            </a:extLst>
          </p:cNvPr>
          <p:cNvSpPr>
            <a:spLocks noGrp="1"/>
          </p:cNvSpPr>
          <p:nvPr>
            <p:ph type="sldNum" sz="quarter" idx="12"/>
          </p:nvPr>
        </p:nvSpPr>
        <p:spPr/>
        <p:txBody>
          <a:bodyPr/>
          <a:lstStyle/>
          <a:p>
            <a:fld id="{71A026C7-C2FE-492B-A2FF-65EE7100750A}" type="slidenum">
              <a:rPr lang="tr-TR" smtClean="0"/>
              <a:t>‹#›</a:t>
            </a:fld>
            <a:endParaRPr lang="tr-TR"/>
          </a:p>
        </p:txBody>
      </p:sp>
    </p:spTree>
    <p:extLst>
      <p:ext uri="{BB962C8B-B14F-4D97-AF65-F5344CB8AC3E}">
        <p14:creationId xmlns:p14="http://schemas.microsoft.com/office/powerpoint/2010/main" val="354945709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9C8885-DE21-49A6-BCB1-BE50A7ABAF9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D98AEF7-83F9-4B2C-BD5D-DD2B49ACCC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250836CD-CB00-49C9-AE90-375A15641D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9CF84A4-F8C4-4F75-B397-D2308F889AD2}"/>
              </a:ext>
            </a:extLst>
          </p:cNvPr>
          <p:cNvSpPr>
            <a:spLocks noGrp="1"/>
          </p:cNvSpPr>
          <p:nvPr>
            <p:ph type="dt" sz="half" idx="10"/>
          </p:nvPr>
        </p:nvSpPr>
        <p:spPr/>
        <p:txBody>
          <a:bodyPr/>
          <a:lstStyle/>
          <a:p>
            <a:fld id="{6FE9D2F7-8113-4F9C-8215-DF4AE78DDF43}" type="datetimeFigureOut">
              <a:rPr lang="tr-TR" smtClean="0"/>
              <a:t>17.02.2022</a:t>
            </a:fld>
            <a:endParaRPr lang="tr-TR"/>
          </a:p>
        </p:txBody>
      </p:sp>
      <p:sp>
        <p:nvSpPr>
          <p:cNvPr id="6" name="Alt Bilgi Yer Tutucusu 5">
            <a:extLst>
              <a:ext uri="{FF2B5EF4-FFF2-40B4-BE49-F238E27FC236}">
                <a16:creationId xmlns:a16="http://schemas.microsoft.com/office/drawing/2014/main" id="{97F80792-86B5-456A-8D42-07A50F3E3B5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02460B0-EBAF-4C9C-B25D-0597A4EDC021}"/>
              </a:ext>
            </a:extLst>
          </p:cNvPr>
          <p:cNvSpPr>
            <a:spLocks noGrp="1"/>
          </p:cNvSpPr>
          <p:nvPr>
            <p:ph type="sldNum" sz="quarter" idx="12"/>
          </p:nvPr>
        </p:nvSpPr>
        <p:spPr/>
        <p:txBody>
          <a:bodyPr/>
          <a:lstStyle/>
          <a:p>
            <a:fld id="{71A026C7-C2FE-492B-A2FF-65EE7100750A}" type="slidenum">
              <a:rPr lang="tr-TR" smtClean="0"/>
              <a:t>‹#›</a:t>
            </a:fld>
            <a:endParaRPr lang="tr-TR"/>
          </a:p>
        </p:txBody>
      </p:sp>
    </p:spTree>
    <p:extLst>
      <p:ext uri="{BB962C8B-B14F-4D97-AF65-F5344CB8AC3E}">
        <p14:creationId xmlns:p14="http://schemas.microsoft.com/office/powerpoint/2010/main" val="91161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0600EDEE-AF64-4ED3-9D61-C2BBF293F4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D58AD2F-8BB8-4567-AA49-AA6E2CAF56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2A9DB9E-A133-41C8-BD99-5C0CE88259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E9D2F7-8113-4F9C-8215-DF4AE78DDF43}" type="datetimeFigureOut">
              <a:rPr lang="tr-TR" smtClean="0"/>
              <a:t>17.02.2022</a:t>
            </a:fld>
            <a:endParaRPr lang="tr-TR"/>
          </a:p>
        </p:txBody>
      </p:sp>
      <p:sp>
        <p:nvSpPr>
          <p:cNvPr id="5" name="Alt Bilgi Yer Tutucusu 4">
            <a:extLst>
              <a:ext uri="{FF2B5EF4-FFF2-40B4-BE49-F238E27FC236}">
                <a16:creationId xmlns:a16="http://schemas.microsoft.com/office/drawing/2014/main" id="{E0149C2B-34F0-4C88-A79C-D01468AF08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6C83577-93C4-42D0-8364-04012A14DE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A026C7-C2FE-492B-A2FF-65EE7100750A}" type="slidenum">
              <a:rPr lang="tr-TR" smtClean="0"/>
              <a:t>‹#›</a:t>
            </a:fld>
            <a:endParaRPr lang="tr-TR"/>
          </a:p>
        </p:txBody>
      </p:sp>
    </p:spTree>
    <p:extLst>
      <p:ext uri="{BB962C8B-B14F-4D97-AF65-F5344CB8AC3E}">
        <p14:creationId xmlns:p14="http://schemas.microsoft.com/office/powerpoint/2010/main" val="328888213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2103120" y="310896"/>
            <a:ext cx="7982712" cy="868680"/>
          </a:xfrm>
        </p:spPr>
        <p:txBody>
          <a:bodyPr vert="horz" lIns="91440" tIns="45720" rIns="91440" bIns="45720" rtlCol="0" anchor="ctr">
            <a:normAutofit/>
          </a:bodyPr>
          <a:lstStyle/>
          <a:p>
            <a:pPr algn="ctr"/>
            <a:br>
              <a:rPr lang="en-US" sz="2800" kern="1200" dirty="0">
                <a:solidFill>
                  <a:schemeClr val="tx1"/>
                </a:solidFill>
                <a:latin typeface="+mj-lt"/>
                <a:ea typeface="+mj-ea"/>
                <a:cs typeface="+mj-cs"/>
              </a:rPr>
            </a:br>
            <a:endParaRPr lang="en-US" sz="2800" kern="1200" dirty="0">
              <a:solidFill>
                <a:schemeClr val="tx1"/>
              </a:solidFill>
              <a:latin typeface="+mj-lt"/>
              <a:ea typeface="+mj-ea"/>
              <a:cs typeface="+mj-cs"/>
            </a:endParaRPr>
          </a:p>
        </p:txBody>
      </p:sp>
      <p:graphicFrame>
        <p:nvGraphicFramePr>
          <p:cNvPr id="4" name="Diyagram 3">
            <a:extLst>
              <a:ext uri="{FF2B5EF4-FFF2-40B4-BE49-F238E27FC236}">
                <a16:creationId xmlns:a16="http://schemas.microsoft.com/office/drawing/2014/main" id="{69EB6DAF-7F8C-4901-86F1-42F60C90B00E}"/>
              </a:ext>
            </a:extLst>
          </p:cNvPr>
          <p:cNvGraphicFramePr/>
          <p:nvPr/>
        </p:nvGraphicFramePr>
        <p:xfrm>
          <a:off x="2528272" y="310896"/>
          <a:ext cx="7132408" cy="9738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yagram 8">
            <a:extLst>
              <a:ext uri="{FF2B5EF4-FFF2-40B4-BE49-F238E27FC236}">
                <a16:creationId xmlns:a16="http://schemas.microsoft.com/office/drawing/2014/main" id="{306DEC8F-66A8-4E6F-9F89-DAFCC219F4DB}"/>
              </a:ext>
            </a:extLst>
          </p:cNvPr>
          <p:cNvGraphicFramePr/>
          <p:nvPr/>
        </p:nvGraphicFramePr>
        <p:xfrm>
          <a:off x="-951807" y="1381846"/>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14" name="Resim 13">
            <a:extLst>
              <a:ext uri="{FF2B5EF4-FFF2-40B4-BE49-F238E27FC236}">
                <a16:creationId xmlns:a16="http://schemas.microsoft.com/office/drawing/2014/main" id="{C048AC60-2413-4586-81F8-29449F331E87}"/>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010596" y="1273161"/>
            <a:ext cx="2987432" cy="2932533"/>
          </a:xfrm>
          <a:prstGeom prst="rect">
            <a:avLst/>
          </a:prstGeom>
        </p:spPr>
      </p:pic>
      <p:pic>
        <p:nvPicPr>
          <p:cNvPr id="7" name="Resim 6">
            <a:extLst>
              <a:ext uri="{FF2B5EF4-FFF2-40B4-BE49-F238E27FC236}">
                <a16:creationId xmlns:a16="http://schemas.microsoft.com/office/drawing/2014/main" id="{8820713D-4A21-4725-8C29-C1BCA9DD7631}"/>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t="772"/>
          <a:stretch/>
        </p:blipFill>
        <p:spPr>
          <a:xfrm>
            <a:off x="7057480" y="4205694"/>
            <a:ext cx="2071829" cy="2045555"/>
          </a:xfrm>
          <a:prstGeom prst="rect">
            <a:avLst/>
          </a:prstGeom>
        </p:spPr>
      </p:pic>
    </p:spTree>
    <p:extLst>
      <p:ext uri="{BB962C8B-B14F-4D97-AF65-F5344CB8AC3E}">
        <p14:creationId xmlns:p14="http://schemas.microsoft.com/office/powerpoint/2010/main" val="3124793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Diyagram 3">
            <a:extLst>
              <a:ext uri="{FF2B5EF4-FFF2-40B4-BE49-F238E27FC236}">
                <a16:creationId xmlns:a16="http://schemas.microsoft.com/office/drawing/2014/main" id="{79632F4A-175C-4B15-8B32-4C146DE8AC1C}"/>
              </a:ext>
            </a:extLst>
          </p:cNvPr>
          <p:cNvGraphicFramePr/>
          <p:nvPr>
            <p:extLst>
              <p:ext uri="{D42A27DB-BD31-4B8C-83A1-F6EECF244321}">
                <p14:modId xmlns:p14="http://schemas.microsoft.com/office/powerpoint/2010/main" val="68877421"/>
              </p:ext>
            </p:extLst>
          </p:nvPr>
        </p:nvGraphicFramePr>
        <p:xfrm>
          <a:off x="838200" y="238006"/>
          <a:ext cx="10940322" cy="14921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İçerik Yer Tutucusu 4">
            <a:extLst>
              <a:ext uri="{FF2B5EF4-FFF2-40B4-BE49-F238E27FC236}">
                <a16:creationId xmlns:a16="http://schemas.microsoft.com/office/drawing/2014/main" id="{78697ED0-3E09-4B91-AB1F-92CA9EE0EA6D}"/>
              </a:ext>
            </a:extLst>
          </p:cNvPr>
          <p:cNvGraphicFramePr>
            <a:graphicFrameLocks noGrp="1"/>
          </p:cNvGraphicFramePr>
          <p:nvPr>
            <p:ph idx="1"/>
            <p:extLst>
              <p:ext uri="{D42A27DB-BD31-4B8C-83A1-F6EECF244321}">
                <p14:modId xmlns:p14="http://schemas.microsoft.com/office/powerpoint/2010/main" val="1113265573"/>
              </p:ext>
            </p:extLst>
          </p:nvPr>
        </p:nvGraphicFramePr>
        <p:xfrm>
          <a:off x="516049" y="1825625"/>
          <a:ext cx="11117654"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80690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Diyagram 3">
            <a:extLst>
              <a:ext uri="{FF2B5EF4-FFF2-40B4-BE49-F238E27FC236}">
                <a16:creationId xmlns:a16="http://schemas.microsoft.com/office/drawing/2014/main" id="{D65BF695-66AD-4AF3-B468-E4CB9F320BE5}"/>
              </a:ext>
            </a:extLst>
          </p:cNvPr>
          <p:cNvGraphicFramePr/>
          <p:nvPr>
            <p:extLst>
              <p:ext uri="{D42A27DB-BD31-4B8C-83A1-F6EECF244321}">
                <p14:modId xmlns:p14="http://schemas.microsoft.com/office/powerpoint/2010/main" val="3700972952"/>
              </p:ext>
            </p:extLst>
          </p:nvPr>
        </p:nvGraphicFramePr>
        <p:xfrm>
          <a:off x="955964" y="255636"/>
          <a:ext cx="11236036" cy="14921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İçerik Yer Tutucusu 4">
            <a:extLst>
              <a:ext uri="{FF2B5EF4-FFF2-40B4-BE49-F238E27FC236}">
                <a16:creationId xmlns:a16="http://schemas.microsoft.com/office/drawing/2014/main" id="{51DDC73C-DF4B-4DD7-9759-602A490E9EA1}"/>
              </a:ext>
            </a:extLst>
          </p:cNvPr>
          <p:cNvGraphicFramePr>
            <a:graphicFrameLocks noGrp="1"/>
          </p:cNvGraphicFramePr>
          <p:nvPr>
            <p:ph idx="1"/>
            <p:extLst>
              <p:ext uri="{D42A27DB-BD31-4B8C-83A1-F6EECF244321}">
                <p14:modId xmlns:p14="http://schemas.microsoft.com/office/powerpoint/2010/main" val="1568010084"/>
              </p:ext>
            </p:extLst>
          </p:nvPr>
        </p:nvGraphicFramePr>
        <p:xfrm>
          <a:off x="820093" y="1952374"/>
          <a:ext cx="10397836" cy="464999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403715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Diyagram 3">
            <a:extLst>
              <a:ext uri="{FF2B5EF4-FFF2-40B4-BE49-F238E27FC236}">
                <a16:creationId xmlns:a16="http://schemas.microsoft.com/office/drawing/2014/main" id="{7EFB96DC-DA86-4469-AE9B-433495AA3FD5}"/>
              </a:ext>
            </a:extLst>
          </p:cNvPr>
          <p:cNvGraphicFramePr/>
          <p:nvPr>
            <p:extLst>
              <p:ext uri="{D42A27DB-BD31-4B8C-83A1-F6EECF244321}">
                <p14:modId xmlns:p14="http://schemas.microsoft.com/office/powerpoint/2010/main" val="2984145587"/>
              </p:ext>
            </p:extLst>
          </p:nvPr>
        </p:nvGraphicFramePr>
        <p:xfrm>
          <a:off x="706582" y="382385"/>
          <a:ext cx="11296121" cy="8303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İçerik Yer Tutucusu 4">
            <a:extLst>
              <a:ext uri="{FF2B5EF4-FFF2-40B4-BE49-F238E27FC236}">
                <a16:creationId xmlns:a16="http://schemas.microsoft.com/office/drawing/2014/main" id="{AFC24BCC-52AF-4AB9-99B7-4F9088BE67D7}"/>
              </a:ext>
            </a:extLst>
          </p:cNvPr>
          <p:cNvGraphicFramePr>
            <a:graphicFrameLocks noGrp="1"/>
          </p:cNvGraphicFramePr>
          <p:nvPr>
            <p:ph idx="1"/>
            <p:extLst>
              <p:ext uri="{D42A27DB-BD31-4B8C-83A1-F6EECF244321}">
                <p14:modId xmlns:p14="http://schemas.microsoft.com/office/powerpoint/2010/main" val="18504968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82505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A3E3CA-B194-44CE-BA47-A45F1F1DBBF5}"/>
              </a:ext>
            </a:extLst>
          </p:cNvPr>
          <p:cNvSpPr>
            <a:spLocks noGrp="1"/>
          </p:cNvSpPr>
          <p:nvPr>
            <p:ph type="title"/>
          </p:nvPr>
        </p:nvSpPr>
        <p:spPr/>
        <p:txBody>
          <a:bodyPr>
            <a:normAutofit/>
          </a:bodyPr>
          <a:lstStyle/>
          <a:p>
            <a:pPr algn="ctr"/>
            <a:r>
              <a:rPr lang="tr-TR" sz="2800" dirty="0">
                <a:solidFill>
                  <a:schemeClr val="bg1"/>
                </a:solidFill>
                <a:latin typeface="Bookman Old Style" panose="02050604050505020204" pitchFamily="18" charset="0"/>
              </a:rPr>
              <a:t>https://qr.cumhuriyet.edu.tr/4ekmks</a:t>
            </a:r>
          </a:p>
        </p:txBody>
      </p:sp>
      <p:pic>
        <p:nvPicPr>
          <p:cNvPr id="6" name="İçerik Yer Tutucusu 5">
            <a:extLst>
              <a:ext uri="{FF2B5EF4-FFF2-40B4-BE49-F238E27FC236}">
                <a16:creationId xmlns:a16="http://schemas.microsoft.com/office/drawing/2014/main" id="{2002EECD-1A19-4FA6-950A-610AC33610E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94136" y="1690688"/>
            <a:ext cx="4003727" cy="4351338"/>
          </a:xfrm>
        </p:spPr>
      </p:pic>
    </p:spTree>
    <p:extLst>
      <p:ext uri="{BB962C8B-B14F-4D97-AF65-F5344CB8AC3E}">
        <p14:creationId xmlns:p14="http://schemas.microsoft.com/office/powerpoint/2010/main" val="937781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 name="Rectangle 80">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3" name="Group 82">
            <a:extLst>
              <a:ext uri="{FF2B5EF4-FFF2-40B4-BE49-F238E27FC236}">
                <a16:creationId xmlns:a16="http://schemas.microsoft.com/office/drawing/2014/main" id="{00C7DD97-49DC-4BFD-951D-CFF51B976DE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41571" y="70488"/>
            <a:ext cx="3501861" cy="3501861"/>
            <a:chOff x="4690043" y="291695"/>
            <a:chExt cx="3055711" cy="3055711"/>
          </a:xfrm>
        </p:grpSpPr>
        <p:sp>
          <p:nvSpPr>
            <p:cNvPr id="84" name="Oval 83">
              <a:extLst>
                <a:ext uri="{FF2B5EF4-FFF2-40B4-BE49-F238E27FC236}">
                  <a16:creationId xmlns:a16="http://schemas.microsoft.com/office/drawing/2014/main" id="{E7DCFDCC-147C-40CA-BFDF-2848A42977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90043" y="291695"/>
              <a:ext cx="3055711" cy="3055711"/>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31F8CA31-10D7-4B78-877D-2D21FBE553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90043" y="291695"/>
              <a:ext cx="3055711" cy="305571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7" name="Group 86">
            <a:extLst>
              <a:ext uri="{FF2B5EF4-FFF2-40B4-BE49-F238E27FC236}">
                <a16:creationId xmlns:a16="http://schemas.microsoft.com/office/drawing/2014/main" id="{176786CF-68E6-476D-909E-8522718B7BE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75057" y="3240578"/>
            <a:ext cx="3297290" cy="3297290"/>
            <a:chOff x="4690043" y="291695"/>
            <a:chExt cx="3055711" cy="3055711"/>
          </a:xfrm>
        </p:grpSpPr>
        <p:sp>
          <p:nvSpPr>
            <p:cNvPr id="88" name="Oval 87">
              <a:extLst>
                <a:ext uri="{FF2B5EF4-FFF2-40B4-BE49-F238E27FC236}">
                  <a16:creationId xmlns:a16="http://schemas.microsoft.com/office/drawing/2014/main" id="{06D8E882-7D0E-42D7-99C8-D4865D7DAB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90043" y="291695"/>
              <a:ext cx="3055711" cy="3055711"/>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015F1597-6BCF-45F1-9AC9-B142DD4768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90043" y="291695"/>
              <a:ext cx="3055711" cy="305571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Oval 90">
            <a:extLst>
              <a:ext uri="{FF2B5EF4-FFF2-40B4-BE49-F238E27FC236}">
                <a16:creationId xmlns:a16="http://schemas.microsoft.com/office/drawing/2014/main" id="{EAED1919-54A1-41C9-B30B-A3FF3F58E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26220" y="30573"/>
            <a:ext cx="3483100" cy="3483100"/>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3" name="Graphic 190">
            <a:extLst>
              <a:ext uri="{FF2B5EF4-FFF2-40B4-BE49-F238E27FC236}">
                <a16:creationId xmlns:a16="http://schemas.microsoft.com/office/drawing/2014/main" id="{00E015F5-1A99-4E40-BC3D-7707802996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90828" y="1091857"/>
            <a:ext cx="1291642" cy="429215"/>
            <a:chOff x="2504802" y="1755501"/>
            <a:chExt cx="1598829" cy="531293"/>
          </a:xfrm>
          <a:solidFill>
            <a:schemeClr val="bg1"/>
          </a:solidFill>
        </p:grpSpPr>
        <p:sp>
          <p:nvSpPr>
            <p:cNvPr id="94" name="Freeform: Shape 93">
              <a:extLst>
                <a:ext uri="{FF2B5EF4-FFF2-40B4-BE49-F238E27FC236}">
                  <a16:creationId xmlns:a16="http://schemas.microsoft.com/office/drawing/2014/main" id="{3FE6F571-2BB7-46DA-A3D9-B32ADDC16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A905CC16-753C-4B9F-B3E2-C456795AE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a:p>
          </p:txBody>
        </p:sp>
      </p:grpSp>
      <p:pic>
        <p:nvPicPr>
          <p:cNvPr id="4" name="Resim 3">
            <a:extLst>
              <a:ext uri="{FF2B5EF4-FFF2-40B4-BE49-F238E27FC236}">
                <a16:creationId xmlns:a16="http://schemas.microsoft.com/office/drawing/2014/main" id="{6F2CF129-8D3F-408E-BFF7-61181AC1780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82190" y="709301"/>
            <a:ext cx="2150840" cy="2113201"/>
          </a:xfrm>
          <a:prstGeom prst="rect">
            <a:avLst/>
          </a:prstGeom>
        </p:spPr>
      </p:pic>
      <p:sp>
        <p:nvSpPr>
          <p:cNvPr id="97" name="Oval 96">
            <a:extLst>
              <a:ext uri="{FF2B5EF4-FFF2-40B4-BE49-F238E27FC236}">
                <a16:creationId xmlns:a16="http://schemas.microsoft.com/office/drawing/2014/main" id="{FFFEB18F-F81F-4CED-BE64-EB888A77C3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093" y="3195231"/>
            <a:ext cx="3281677" cy="3281677"/>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Resim 4">
            <a:extLst>
              <a:ext uri="{FF2B5EF4-FFF2-40B4-BE49-F238E27FC236}">
                <a16:creationId xmlns:a16="http://schemas.microsoft.com/office/drawing/2014/main" id="{BA88622D-5F30-4AB2-93A1-DF512729D7E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772"/>
          <a:stretch/>
        </p:blipFill>
        <p:spPr>
          <a:xfrm>
            <a:off x="1137455" y="3904608"/>
            <a:ext cx="1924953" cy="1895767"/>
          </a:xfrm>
          <a:prstGeom prst="rect">
            <a:avLst/>
          </a:prstGeom>
        </p:spPr>
      </p:pic>
      <p:grpSp>
        <p:nvGrpSpPr>
          <p:cNvPr id="99" name="Graphic 4">
            <a:extLst>
              <a:ext uri="{FF2B5EF4-FFF2-40B4-BE49-F238E27FC236}">
                <a16:creationId xmlns:a16="http://schemas.microsoft.com/office/drawing/2014/main" id="{A04977CB-3825-471A-A590-C57F8C3503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97585" y="3139252"/>
            <a:ext cx="1330536" cy="1330521"/>
            <a:chOff x="5734037" y="3067039"/>
            <a:chExt cx="724483" cy="724489"/>
          </a:xfrm>
          <a:solidFill>
            <a:schemeClr val="bg1"/>
          </a:solidFill>
        </p:grpSpPr>
        <p:sp>
          <p:nvSpPr>
            <p:cNvPr id="100" name="Freeform: Shape 99">
              <a:extLst>
                <a:ext uri="{FF2B5EF4-FFF2-40B4-BE49-F238E27FC236}">
                  <a16:creationId xmlns:a16="http://schemas.microsoft.com/office/drawing/2014/main" id="{2B4B4814-3BFD-418E-B5B6-9DC3E0023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067039"/>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6B775DC1-0C03-424C-81DD-0B63736424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9DA07F5D-1F32-483C-8A98-9849D780DE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37A913DD-4597-42B1-9728-4127E83A83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009FBB02-BC59-4864-8DBC-B2B2BD52B3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6BD87CAE-98EF-4EA4-B739-3304AB75B5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id="{1A313AD8-2CA9-4181-84FF-A4EA106FB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90E1FD27-6078-4DDB-85A5-EF32823635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2628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id="{8B87154F-1C33-4D96-AD0F-41A911079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2628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59F7C24D-DA96-4B69-9D48-11ED659814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A1CC3BFF-8D2C-4191-AA89-4B5F07B595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030851AC-DB18-4C88-A8A2-449F772E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DA0FBDE6-61C6-4EAD-BEF2-895D802FB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12628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AA861D3C-5355-4A4A-A875-EC40751A7D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4" name="Freeform: Shape 113">
              <a:extLst>
                <a:ext uri="{FF2B5EF4-FFF2-40B4-BE49-F238E27FC236}">
                  <a16:creationId xmlns:a16="http://schemas.microsoft.com/office/drawing/2014/main" id="{998E573C-00D7-4371-9CE5-C72044BCA0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8543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4B74B55B-C24A-4F7B-80B0-59E86E989B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361FF18D-542A-4DA3-B579-046996571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B5CD3040-DA11-4096-9ECA-0547EB296B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8DBF68E6-70DC-4C9B-9E36-54DADF5D8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id="{11A82FA5-7042-42C0-82C9-8068C36A6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2F1F1E10-43A7-49C1-9611-E52FB1BF5C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E350A35C-3618-4456-8580-7687EDA435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24467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F4013BD1-ADEE-4116-8B16-8C5FB3B015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244677"/>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D41350A0-245D-42A9-911D-82D77BC3D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18734813-52CA-4809-A0E0-348308DC47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E626E127-926A-4623-B87E-6944AA8F44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DADDE53E-0E40-4853-BCF0-9B152D6A4C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24467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id="{C13F1249-54EA-428F-AE2E-A0579B409F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952C80D7-048D-4658-A5FE-B698CC4E42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0382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4A82C20A-8FDC-4735-9608-AD288081F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EFB7CA94-32F3-403F-9F2B-1E2F701EE5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id="{1066606C-4588-4163-AD08-3AC140409A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id="{B8565D18-023F-46E0-B825-199BFEAD6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id="{6F96FBB7-2ED0-47E0-9016-421EC9D3D8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0382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id="{7CFFB9F2-9F7C-43A4-A9E6-1EE70C00B7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0421F39C-6A35-4CF1-8E72-2A897C1F8F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63074"/>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ADA5561C-BFBA-4EA2-8A59-2910A2CDF8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B9F79817-A1A8-459C-A1DA-1639CC4EF1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id="{730C5931-2980-4D21-A6AF-33BBB2B4A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6130F5F5-6F7C-41EE-8CBB-1D0839C6FC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6671993A-EC69-4341-90B1-F23F6EA5A0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63074"/>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D56C4EAD-EE30-43C6-99BC-D4CB4EE9E4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00981292-8C2D-477F-BFC1-A0C971DE42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222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5EB673EB-AAA5-41CD-BD9E-19C05381C9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BF0F0673-73C3-44AE-9E98-EE65ADB27C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0908B8D8-11C7-4C6B-9642-2AAD37E24A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id="{FF2F92D7-98B0-4E76-B8C6-AADDDBFCC6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5EC8DDD7-9501-4B67-9C31-6D5930A2B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4222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57BD5C40-C542-47FD-9C2B-EE136CB979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D4CE941A-9B71-4C39-B230-20A18D89BA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3718F172-45D8-46D9-A359-D8A51BE649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151EDA59-37F4-47C4-9579-A4EE161561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067039"/>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id="{FCF25555-9B27-45F5-BDE8-EC65FC7B9D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id="{E18D4CBF-5079-4BCF-996F-48C5BD1DC8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id="{599F779A-FDDF-4E15-A19E-D734C95A57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55" name="Freeform: Shape 154">
              <a:extLst>
                <a:ext uri="{FF2B5EF4-FFF2-40B4-BE49-F238E27FC236}">
                  <a16:creationId xmlns:a16="http://schemas.microsoft.com/office/drawing/2014/main" id="{98510558-1546-41C7-819E-0C4056E542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2628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6" name="Freeform: Shape 155">
              <a:extLst>
                <a:ext uri="{FF2B5EF4-FFF2-40B4-BE49-F238E27FC236}">
                  <a16:creationId xmlns:a16="http://schemas.microsoft.com/office/drawing/2014/main" id="{B371F762-3D9D-459C-AC86-3183843A44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id="{CDECEFE0-53BB-47FB-97D7-AE0B0E3198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2628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58" name="Freeform: Shape 157">
              <a:extLst>
                <a:ext uri="{FF2B5EF4-FFF2-40B4-BE49-F238E27FC236}">
                  <a16:creationId xmlns:a16="http://schemas.microsoft.com/office/drawing/2014/main" id="{3D7521B5-463A-40A3-BE61-B1CAE3307E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6A3596C1-0483-4496-8755-DB608479D6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89261538-C799-4246-B1B3-B3F5B09A08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2628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61" name="Freeform: Shape 160">
              <a:extLst>
                <a:ext uri="{FF2B5EF4-FFF2-40B4-BE49-F238E27FC236}">
                  <a16:creationId xmlns:a16="http://schemas.microsoft.com/office/drawing/2014/main" id="{7FDE36D9-78E7-44D9-BC0F-1BAFDE5B3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85433"/>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id="{DB9D93E5-4ECA-4C24-9FF6-AC81334279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id="{A4C35E97-1F66-4BFD-AE92-7EBC84F1DD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85433"/>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64" name="Freeform: Shape 163">
              <a:extLst>
                <a:ext uri="{FF2B5EF4-FFF2-40B4-BE49-F238E27FC236}">
                  <a16:creationId xmlns:a16="http://schemas.microsoft.com/office/drawing/2014/main" id="{C6BF299A-A3D1-430D-80FF-B080C6FC6E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5" name="Freeform: Shape 164">
              <a:extLst>
                <a:ext uri="{FF2B5EF4-FFF2-40B4-BE49-F238E27FC236}">
                  <a16:creationId xmlns:a16="http://schemas.microsoft.com/office/drawing/2014/main" id="{9E7CF736-D3DE-4C5E-AA1F-DC4C8AA3AF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66" name="Freeform: Shape 165">
              <a:extLst>
                <a:ext uri="{FF2B5EF4-FFF2-40B4-BE49-F238E27FC236}">
                  <a16:creationId xmlns:a16="http://schemas.microsoft.com/office/drawing/2014/main" id="{D396DF6B-432E-4903-B1AA-D3531FF8AB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8543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67" name="Freeform: Shape 166">
              <a:extLst>
                <a:ext uri="{FF2B5EF4-FFF2-40B4-BE49-F238E27FC236}">
                  <a16:creationId xmlns:a16="http://schemas.microsoft.com/office/drawing/2014/main" id="{1ECDFD65-3965-4589-A4C2-16510946F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244676"/>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68" name="Freeform: Shape 167">
              <a:extLst>
                <a:ext uri="{FF2B5EF4-FFF2-40B4-BE49-F238E27FC236}">
                  <a16:creationId xmlns:a16="http://schemas.microsoft.com/office/drawing/2014/main" id="{CA8C54E5-84FF-4F13-AA46-FED8E8DADB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69" name="Freeform: Shape 168">
              <a:extLst>
                <a:ext uri="{FF2B5EF4-FFF2-40B4-BE49-F238E27FC236}">
                  <a16:creationId xmlns:a16="http://schemas.microsoft.com/office/drawing/2014/main" id="{BECA2236-A9B4-439E-9BAB-56AE965F68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244676"/>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id="{E9441778-3D1A-4F75-A5A1-7214DAFB14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id="{9B9AA094-8F15-4A0C-AA38-346BD5DDC8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72" name="Freeform: Shape 171">
              <a:extLst>
                <a:ext uri="{FF2B5EF4-FFF2-40B4-BE49-F238E27FC236}">
                  <a16:creationId xmlns:a16="http://schemas.microsoft.com/office/drawing/2014/main" id="{119958CA-594A-4498-84BE-F61BFC580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2446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3" name="Freeform: Shape 172">
              <a:extLst>
                <a:ext uri="{FF2B5EF4-FFF2-40B4-BE49-F238E27FC236}">
                  <a16:creationId xmlns:a16="http://schemas.microsoft.com/office/drawing/2014/main" id="{FDFCE354-2B72-4480-97DE-E882906FDF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4" name="Freeform: Shape 173">
              <a:extLst>
                <a:ext uri="{FF2B5EF4-FFF2-40B4-BE49-F238E27FC236}">
                  <a16:creationId xmlns:a16="http://schemas.microsoft.com/office/drawing/2014/main" id="{BC973E6C-6BC5-4FF1-8ECA-861597312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5" name="Freeform: Shape 174">
              <a:extLst>
                <a:ext uri="{FF2B5EF4-FFF2-40B4-BE49-F238E27FC236}">
                  <a16:creationId xmlns:a16="http://schemas.microsoft.com/office/drawing/2014/main" id="{D64FCB3C-7129-40FC-B584-150E5E62F2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0382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76" name="Freeform: Shape 175">
              <a:extLst>
                <a:ext uri="{FF2B5EF4-FFF2-40B4-BE49-F238E27FC236}">
                  <a16:creationId xmlns:a16="http://schemas.microsoft.com/office/drawing/2014/main" id="{E211C60F-B3FE-47DD-BD11-D33173634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id="{0D3EA065-68A6-4DD0-99BA-645480D4A4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id="{2B6AC294-B9BA-4C59-B08A-53548D610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9" name="Freeform: Shape 178">
              <a:extLst>
                <a:ext uri="{FF2B5EF4-FFF2-40B4-BE49-F238E27FC236}">
                  <a16:creationId xmlns:a16="http://schemas.microsoft.com/office/drawing/2014/main" id="{95F31034-2EF3-4F10-85B8-454316F2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id="{AA87A0E7-AF0B-4A66-AFF6-689E7D3883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id="{0D8E5EAF-B0C7-4E80-92EF-0209B4FE75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63072"/>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id="{FAA01C3F-AD71-4F07-8664-8213099482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id="{A30EC962-F7C8-4F17-A8EB-8EC64ADEFB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84" name="Freeform: Shape 183">
              <a:extLst>
                <a:ext uri="{FF2B5EF4-FFF2-40B4-BE49-F238E27FC236}">
                  <a16:creationId xmlns:a16="http://schemas.microsoft.com/office/drawing/2014/main" id="{FA0DA527-FFEF-4AB6-B38F-FDF228D5B4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63074"/>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5" name="Freeform: Shape 184">
              <a:extLst>
                <a:ext uri="{FF2B5EF4-FFF2-40B4-BE49-F238E27FC236}">
                  <a16:creationId xmlns:a16="http://schemas.microsoft.com/office/drawing/2014/main" id="{FAB5776C-CF29-46E0-9A73-03A318AE69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6" name="Freeform: Shape 185">
              <a:extLst>
                <a:ext uri="{FF2B5EF4-FFF2-40B4-BE49-F238E27FC236}">
                  <a16:creationId xmlns:a16="http://schemas.microsoft.com/office/drawing/2014/main" id="{45572D84-640D-47CC-A862-6DCF1A73E6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7" name="Freeform: Shape 186">
              <a:extLst>
                <a:ext uri="{FF2B5EF4-FFF2-40B4-BE49-F238E27FC236}">
                  <a16:creationId xmlns:a16="http://schemas.microsoft.com/office/drawing/2014/main" id="{0F9CD199-6195-4F64-9E22-94AD9D7600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422225"/>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88" name="Freeform: Shape 187">
              <a:extLst>
                <a:ext uri="{FF2B5EF4-FFF2-40B4-BE49-F238E27FC236}">
                  <a16:creationId xmlns:a16="http://schemas.microsoft.com/office/drawing/2014/main" id="{35BC72FF-17EE-425A-B62A-2E024A6D7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9" name="Freeform: Shape 188">
              <a:extLst>
                <a:ext uri="{FF2B5EF4-FFF2-40B4-BE49-F238E27FC236}">
                  <a16:creationId xmlns:a16="http://schemas.microsoft.com/office/drawing/2014/main" id="{26F3AB89-E7FF-4C05-9243-32DF9B4DF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90" name="Freeform: Shape 189">
              <a:extLst>
                <a:ext uri="{FF2B5EF4-FFF2-40B4-BE49-F238E27FC236}">
                  <a16:creationId xmlns:a16="http://schemas.microsoft.com/office/drawing/2014/main" id="{DABD659D-3754-4F63-9C8D-54AB1549E8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4222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1" name="Freeform: Shape 190">
              <a:extLst>
                <a:ext uri="{FF2B5EF4-FFF2-40B4-BE49-F238E27FC236}">
                  <a16:creationId xmlns:a16="http://schemas.microsoft.com/office/drawing/2014/main" id="{C9DF2EF3-55C8-4745-9F55-24B60215DD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81374"/>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15" name="Freeform: Shape 214">
              <a:extLst>
                <a:ext uri="{FF2B5EF4-FFF2-40B4-BE49-F238E27FC236}">
                  <a16:creationId xmlns:a16="http://schemas.microsoft.com/office/drawing/2014/main" id="{13C67022-CC78-4114-891A-C34637A613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16" name="Freeform: Shape 215">
              <a:extLst>
                <a:ext uri="{FF2B5EF4-FFF2-40B4-BE49-F238E27FC236}">
                  <a16:creationId xmlns:a16="http://schemas.microsoft.com/office/drawing/2014/main" id="{A0F93252-C331-4CBB-B4F8-6B12B3903D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17" name="Freeform: Shape 216">
              <a:extLst>
                <a:ext uri="{FF2B5EF4-FFF2-40B4-BE49-F238E27FC236}">
                  <a16:creationId xmlns:a16="http://schemas.microsoft.com/office/drawing/2014/main" id="{7F4537F3-EDF5-4626-AFBE-4488E0140C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18" name="Freeform: Shape 217">
              <a:extLst>
                <a:ext uri="{FF2B5EF4-FFF2-40B4-BE49-F238E27FC236}">
                  <a16:creationId xmlns:a16="http://schemas.microsoft.com/office/drawing/2014/main" id="{3848604B-6F7A-4A76-96F8-6B7BE1FE81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19" name="Freeform: Shape 218">
              <a:extLst>
                <a:ext uri="{FF2B5EF4-FFF2-40B4-BE49-F238E27FC236}">
                  <a16:creationId xmlns:a16="http://schemas.microsoft.com/office/drawing/2014/main" id="{73D47B0C-A018-4B2C-898B-2391FC845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20" name="Freeform: Shape 219">
              <a:extLst>
                <a:ext uri="{FF2B5EF4-FFF2-40B4-BE49-F238E27FC236}">
                  <a16:creationId xmlns:a16="http://schemas.microsoft.com/office/drawing/2014/main" id="{03DD4A89-CBC7-4BEE-AF16-D76807C080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21" name="Freeform: Shape 220">
              <a:extLst>
                <a:ext uri="{FF2B5EF4-FFF2-40B4-BE49-F238E27FC236}">
                  <a16:creationId xmlns:a16="http://schemas.microsoft.com/office/drawing/2014/main" id="{E63C3831-F632-40D9-84E9-FEDA73C6B5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4062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22" name="Freeform: Shape 221">
              <a:extLst>
                <a:ext uri="{FF2B5EF4-FFF2-40B4-BE49-F238E27FC236}">
                  <a16:creationId xmlns:a16="http://schemas.microsoft.com/office/drawing/2014/main" id="{5D39FEFA-CF2D-47D2-A180-417199AE87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223" name="Freeform: Shape 222">
              <a:extLst>
                <a:ext uri="{FF2B5EF4-FFF2-40B4-BE49-F238E27FC236}">
                  <a16:creationId xmlns:a16="http://schemas.microsoft.com/office/drawing/2014/main" id="{987F2FB4-CAFE-4018-A06E-5BAB572FF7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4" name="Freeform: Shape 223">
              <a:extLst>
                <a:ext uri="{FF2B5EF4-FFF2-40B4-BE49-F238E27FC236}">
                  <a16:creationId xmlns:a16="http://schemas.microsoft.com/office/drawing/2014/main" id="{9C990CED-1FA9-4850-8469-1460027704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5" name="Freeform: Shape 224">
              <a:extLst>
                <a:ext uri="{FF2B5EF4-FFF2-40B4-BE49-F238E27FC236}">
                  <a16:creationId xmlns:a16="http://schemas.microsoft.com/office/drawing/2014/main" id="{95BF6636-258D-497B-ABBF-1813F114B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6" name="Freeform: Shape 225">
              <a:extLst>
                <a:ext uri="{FF2B5EF4-FFF2-40B4-BE49-F238E27FC236}">
                  <a16:creationId xmlns:a16="http://schemas.microsoft.com/office/drawing/2014/main" id="{27D9B40C-72EA-4EFC-B711-9F7828061E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227" name="Freeform: Shape 226">
              <a:extLst>
                <a:ext uri="{FF2B5EF4-FFF2-40B4-BE49-F238E27FC236}">
                  <a16:creationId xmlns:a16="http://schemas.microsoft.com/office/drawing/2014/main" id="{454702A9-BABD-4005-8B4D-991D3CFBE3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8" name="Freeform: Shape 227">
              <a:extLst>
                <a:ext uri="{FF2B5EF4-FFF2-40B4-BE49-F238E27FC236}">
                  <a16:creationId xmlns:a16="http://schemas.microsoft.com/office/drawing/2014/main" id="{1E860B77-3AB6-46A1-9CE3-37D976AF4C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9977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29" name="Freeform: Shape 228">
              <a:extLst>
                <a:ext uri="{FF2B5EF4-FFF2-40B4-BE49-F238E27FC236}">
                  <a16:creationId xmlns:a16="http://schemas.microsoft.com/office/drawing/2014/main" id="{292ABAA7-B221-4C32-8F87-ABBAE21ADA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9977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0" name="Freeform: Shape 229">
              <a:extLst>
                <a:ext uri="{FF2B5EF4-FFF2-40B4-BE49-F238E27FC236}">
                  <a16:creationId xmlns:a16="http://schemas.microsoft.com/office/drawing/2014/main" id="{81D416EA-36C9-4DC6-A012-0C0F3FDF73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1" name="Freeform: Shape 230">
              <a:extLst>
                <a:ext uri="{FF2B5EF4-FFF2-40B4-BE49-F238E27FC236}">
                  <a16:creationId xmlns:a16="http://schemas.microsoft.com/office/drawing/2014/main" id="{A7F4DF81-59CD-4438-AA36-8F1BCCF97A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2" name="Freeform: Shape 231">
              <a:extLst>
                <a:ext uri="{FF2B5EF4-FFF2-40B4-BE49-F238E27FC236}">
                  <a16:creationId xmlns:a16="http://schemas.microsoft.com/office/drawing/2014/main" id="{77C64A27-32D1-40C4-B94F-1093B6DE69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3" name="Freeform: Shape 232">
              <a:extLst>
                <a:ext uri="{FF2B5EF4-FFF2-40B4-BE49-F238E27FC236}">
                  <a16:creationId xmlns:a16="http://schemas.microsoft.com/office/drawing/2014/main" id="{4797AB82-41AF-4856-AFC1-222C6DBC7B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599770"/>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4" name="Freeform: Shape 233">
              <a:extLst>
                <a:ext uri="{FF2B5EF4-FFF2-40B4-BE49-F238E27FC236}">
                  <a16:creationId xmlns:a16="http://schemas.microsoft.com/office/drawing/2014/main" id="{80C1D340-365C-4212-A0FE-D7D06095B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5" name="Freeform: Shape 234">
              <a:extLst>
                <a:ext uri="{FF2B5EF4-FFF2-40B4-BE49-F238E27FC236}">
                  <a16:creationId xmlns:a16="http://schemas.microsoft.com/office/drawing/2014/main" id="{3493915A-115F-4720-86A4-853B73230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7" y="365901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36" name="Freeform: Shape 235">
              <a:extLst>
                <a:ext uri="{FF2B5EF4-FFF2-40B4-BE49-F238E27FC236}">
                  <a16:creationId xmlns:a16="http://schemas.microsoft.com/office/drawing/2014/main" id="{2B7C4C77-1BED-4D31-8452-96E6F6B2A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2" y="3659014"/>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7" name="Freeform: Shape 236">
              <a:extLst>
                <a:ext uri="{FF2B5EF4-FFF2-40B4-BE49-F238E27FC236}">
                  <a16:creationId xmlns:a16="http://schemas.microsoft.com/office/drawing/2014/main" id="{98B04703-29C2-4A3B-AF19-7434D788E0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2"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8" name="Freeform: Shape 237">
              <a:extLst>
                <a:ext uri="{FF2B5EF4-FFF2-40B4-BE49-F238E27FC236}">
                  <a16:creationId xmlns:a16="http://schemas.microsoft.com/office/drawing/2014/main" id="{6557C845-906D-43D8-92DE-72EF460687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9" name="Freeform: Shape 238">
              <a:extLst>
                <a:ext uri="{FF2B5EF4-FFF2-40B4-BE49-F238E27FC236}">
                  <a16:creationId xmlns:a16="http://schemas.microsoft.com/office/drawing/2014/main" id="{55858061-043C-4334-BFCE-D9F77366A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0" name="Freeform: Shape 239">
              <a:extLst>
                <a:ext uri="{FF2B5EF4-FFF2-40B4-BE49-F238E27FC236}">
                  <a16:creationId xmlns:a16="http://schemas.microsoft.com/office/drawing/2014/main" id="{5B825429-701A-43D0-83FA-2AF61D8426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659014"/>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1" name="Freeform: Shape 240">
              <a:extLst>
                <a:ext uri="{FF2B5EF4-FFF2-40B4-BE49-F238E27FC236}">
                  <a16:creationId xmlns:a16="http://schemas.microsoft.com/office/drawing/2014/main" id="{A633109C-AACA-40CF-B41E-488FD48841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2" name="Freeform: Shape 241">
              <a:extLst>
                <a:ext uri="{FF2B5EF4-FFF2-40B4-BE49-F238E27FC236}">
                  <a16:creationId xmlns:a16="http://schemas.microsoft.com/office/drawing/2014/main" id="{F7558F3F-5D90-45F4-AA12-07ED3A519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9" y="371816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43" name="Freeform: Shape 242">
              <a:extLst>
                <a:ext uri="{FF2B5EF4-FFF2-40B4-BE49-F238E27FC236}">
                  <a16:creationId xmlns:a16="http://schemas.microsoft.com/office/drawing/2014/main" id="{451DD258-CE67-424A-BF5B-AFFA82B56B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4" y="371816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4" name="Freeform: Shape 243">
              <a:extLst>
                <a:ext uri="{FF2B5EF4-FFF2-40B4-BE49-F238E27FC236}">
                  <a16:creationId xmlns:a16="http://schemas.microsoft.com/office/drawing/2014/main" id="{4400BE62-7130-4D75-B3AB-AA78B0224C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4"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5" name="Freeform: Shape 244">
              <a:extLst>
                <a:ext uri="{FF2B5EF4-FFF2-40B4-BE49-F238E27FC236}">
                  <a16:creationId xmlns:a16="http://schemas.microsoft.com/office/drawing/2014/main" id="{22DE0A40-C470-4BF2-86BE-950D01B0CE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6" name="Freeform: Shape 245">
              <a:extLst>
                <a:ext uri="{FF2B5EF4-FFF2-40B4-BE49-F238E27FC236}">
                  <a16:creationId xmlns:a16="http://schemas.microsoft.com/office/drawing/2014/main" id="{FD0A8776-E748-4D71-999B-FF5213CB4F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7" name="Freeform: Shape 246">
              <a:extLst>
                <a:ext uri="{FF2B5EF4-FFF2-40B4-BE49-F238E27FC236}">
                  <a16:creationId xmlns:a16="http://schemas.microsoft.com/office/drawing/2014/main" id="{9868C751-1379-453B-AC78-C61BCDFD7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71816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8" name="Freeform: Shape 247">
              <a:extLst>
                <a:ext uri="{FF2B5EF4-FFF2-40B4-BE49-F238E27FC236}">
                  <a16:creationId xmlns:a16="http://schemas.microsoft.com/office/drawing/2014/main" id="{AB5E0827-B184-45E4-BE8A-A6E9B4456A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5"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9" name="Freeform: Shape 248">
              <a:extLst>
                <a:ext uri="{FF2B5EF4-FFF2-40B4-BE49-F238E27FC236}">
                  <a16:creationId xmlns:a16="http://schemas.microsoft.com/office/drawing/2014/main" id="{528E9365-B34E-471B-B5F5-7D7AA0226C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40" y="377741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50" name="Freeform: Shape 249">
              <a:extLst>
                <a:ext uri="{FF2B5EF4-FFF2-40B4-BE49-F238E27FC236}">
                  <a16:creationId xmlns:a16="http://schemas.microsoft.com/office/drawing/2014/main" id="{E32C453C-483A-468F-8AE5-9653EE06C6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5"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251" name="Freeform: Shape 250">
              <a:extLst>
                <a:ext uri="{FF2B5EF4-FFF2-40B4-BE49-F238E27FC236}">
                  <a16:creationId xmlns:a16="http://schemas.microsoft.com/office/drawing/2014/main" id="{8206E38D-8DBE-4126-8CAC-F737F5835F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6"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52" name="Freeform: Shape 251">
              <a:extLst>
                <a:ext uri="{FF2B5EF4-FFF2-40B4-BE49-F238E27FC236}">
                  <a16:creationId xmlns:a16="http://schemas.microsoft.com/office/drawing/2014/main" id="{ED5D9B69-81D5-4D7D-875B-4E07EC457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83"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53" name="Freeform: Shape 252">
              <a:extLst>
                <a:ext uri="{FF2B5EF4-FFF2-40B4-BE49-F238E27FC236}">
                  <a16:creationId xmlns:a16="http://schemas.microsoft.com/office/drawing/2014/main" id="{E5212BDC-A49B-4150-8C9A-BFD08D9E17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35"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54" name="Freeform: Shape 253">
              <a:extLst>
                <a:ext uri="{FF2B5EF4-FFF2-40B4-BE49-F238E27FC236}">
                  <a16:creationId xmlns:a16="http://schemas.microsoft.com/office/drawing/2014/main" id="{D8A2BE4D-B38F-4C4C-A82F-FABB3DE999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82"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255" name="Freeform: Shape 254">
              <a:extLst>
                <a:ext uri="{FF2B5EF4-FFF2-40B4-BE49-F238E27FC236}">
                  <a16:creationId xmlns:a16="http://schemas.microsoft.com/office/drawing/2014/main" id="{94EFD994-9359-4615-BFA9-DFCC942FE6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31"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56" name="Freeform: Shape 255">
              <a:extLst>
                <a:ext uri="{FF2B5EF4-FFF2-40B4-BE49-F238E27FC236}">
                  <a16:creationId xmlns:a16="http://schemas.microsoft.com/office/drawing/2014/main" id="{4205EAC6-6E11-4106-A079-7E9F2F62CA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481374"/>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57" name="Freeform: Shape 256">
              <a:extLst>
                <a:ext uri="{FF2B5EF4-FFF2-40B4-BE49-F238E27FC236}">
                  <a16:creationId xmlns:a16="http://schemas.microsoft.com/office/drawing/2014/main" id="{EDDCF5F4-CA05-4922-AF4B-F9629D6F3D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58" name="Freeform: Shape 257">
              <a:extLst>
                <a:ext uri="{FF2B5EF4-FFF2-40B4-BE49-F238E27FC236}">
                  <a16:creationId xmlns:a16="http://schemas.microsoft.com/office/drawing/2014/main" id="{09113CF3-AB25-42A2-8DE0-735C1F40C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481374"/>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259" name="Freeform: Shape 258">
              <a:extLst>
                <a:ext uri="{FF2B5EF4-FFF2-40B4-BE49-F238E27FC236}">
                  <a16:creationId xmlns:a16="http://schemas.microsoft.com/office/drawing/2014/main" id="{FB5092A3-B3FA-4AC8-82C3-FA386B8480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60" name="Freeform: Shape 259">
              <a:extLst>
                <a:ext uri="{FF2B5EF4-FFF2-40B4-BE49-F238E27FC236}">
                  <a16:creationId xmlns:a16="http://schemas.microsoft.com/office/drawing/2014/main" id="{08F8F5D2-8958-4ED5-94E8-B4AB9F4420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261" name="Freeform: Shape 260">
              <a:extLst>
                <a:ext uri="{FF2B5EF4-FFF2-40B4-BE49-F238E27FC236}">
                  <a16:creationId xmlns:a16="http://schemas.microsoft.com/office/drawing/2014/main" id="{87D2E7CC-7DFE-42C8-9E78-44777D7B9C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48137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62" name="Freeform: Shape 261">
              <a:extLst>
                <a:ext uri="{FF2B5EF4-FFF2-40B4-BE49-F238E27FC236}">
                  <a16:creationId xmlns:a16="http://schemas.microsoft.com/office/drawing/2014/main" id="{6E57A90F-A41A-4C97-8EA3-ADD911EDD7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4062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3" name="Freeform: Shape 262">
              <a:extLst>
                <a:ext uri="{FF2B5EF4-FFF2-40B4-BE49-F238E27FC236}">
                  <a16:creationId xmlns:a16="http://schemas.microsoft.com/office/drawing/2014/main" id="{B9C217A0-4087-4422-8635-C74D0B13AF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4062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4" name="Freeform: Shape 263">
              <a:extLst>
                <a:ext uri="{FF2B5EF4-FFF2-40B4-BE49-F238E27FC236}">
                  <a16:creationId xmlns:a16="http://schemas.microsoft.com/office/drawing/2014/main" id="{9C0E89CF-75CB-4D42-9E44-ADF284D84F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406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65" name="Freeform: Shape 264">
              <a:extLst>
                <a:ext uri="{FF2B5EF4-FFF2-40B4-BE49-F238E27FC236}">
                  <a16:creationId xmlns:a16="http://schemas.microsoft.com/office/drawing/2014/main" id="{5564F9F3-0D82-4874-9440-38F3AF9175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4062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6" name="Freeform: Shape 265">
              <a:extLst>
                <a:ext uri="{FF2B5EF4-FFF2-40B4-BE49-F238E27FC236}">
                  <a16:creationId xmlns:a16="http://schemas.microsoft.com/office/drawing/2014/main" id="{8E318789-20ED-497A-AFEB-3280B07AB5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406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67" name="Freeform: Shape 266">
              <a:extLst>
                <a:ext uri="{FF2B5EF4-FFF2-40B4-BE49-F238E27FC236}">
                  <a16:creationId xmlns:a16="http://schemas.microsoft.com/office/drawing/2014/main" id="{F2256C04-2807-49A4-93C3-95542421D5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40631"/>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268" name="Freeform: Shape 267">
              <a:extLst>
                <a:ext uri="{FF2B5EF4-FFF2-40B4-BE49-F238E27FC236}">
                  <a16:creationId xmlns:a16="http://schemas.microsoft.com/office/drawing/2014/main" id="{14FBD6ED-2E68-4F38-BF88-DC75DAECAF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997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9" name="Freeform: Shape 268">
              <a:extLst>
                <a:ext uri="{FF2B5EF4-FFF2-40B4-BE49-F238E27FC236}">
                  <a16:creationId xmlns:a16="http://schemas.microsoft.com/office/drawing/2014/main" id="{AF7BF2B0-9477-4227-9CDB-98E8AF7C1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0" name="Freeform: Shape 269">
              <a:extLst>
                <a:ext uri="{FF2B5EF4-FFF2-40B4-BE49-F238E27FC236}">
                  <a16:creationId xmlns:a16="http://schemas.microsoft.com/office/drawing/2014/main" id="{7B6B9DAA-B992-45AD-A992-9CDFB41B94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997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71" name="Freeform: Shape 270">
              <a:extLst>
                <a:ext uri="{FF2B5EF4-FFF2-40B4-BE49-F238E27FC236}">
                  <a16:creationId xmlns:a16="http://schemas.microsoft.com/office/drawing/2014/main" id="{8DE418D1-D67F-4FD8-BA49-CC986A7127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2" name="Freeform: Shape 271">
              <a:extLst>
                <a:ext uri="{FF2B5EF4-FFF2-40B4-BE49-F238E27FC236}">
                  <a16:creationId xmlns:a16="http://schemas.microsoft.com/office/drawing/2014/main" id="{39AB1E1F-243A-489C-8753-69078993E9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997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73" name="Freeform: Shape 272">
              <a:extLst>
                <a:ext uri="{FF2B5EF4-FFF2-40B4-BE49-F238E27FC236}">
                  <a16:creationId xmlns:a16="http://schemas.microsoft.com/office/drawing/2014/main" id="{F5E4BFF9-A8A8-4B08-AC59-228B81E02A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9978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4" name="Freeform: Shape 273">
              <a:extLst>
                <a:ext uri="{FF2B5EF4-FFF2-40B4-BE49-F238E27FC236}">
                  <a16:creationId xmlns:a16="http://schemas.microsoft.com/office/drawing/2014/main" id="{D3D80DFA-96DF-4CD6-B136-557368FF36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65902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5" name="Freeform: Shape 274">
              <a:extLst>
                <a:ext uri="{FF2B5EF4-FFF2-40B4-BE49-F238E27FC236}">
                  <a16:creationId xmlns:a16="http://schemas.microsoft.com/office/drawing/2014/main" id="{1ED3E86E-8BEE-463D-A646-180ABD21F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6" name="Freeform: Shape 275">
              <a:extLst>
                <a:ext uri="{FF2B5EF4-FFF2-40B4-BE49-F238E27FC236}">
                  <a16:creationId xmlns:a16="http://schemas.microsoft.com/office/drawing/2014/main" id="{ADD483A5-049C-4EBA-B2D1-9101179038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6590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77" name="Freeform: Shape 276">
              <a:extLst>
                <a:ext uri="{FF2B5EF4-FFF2-40B4-BE49-F238E27FC236}">
                  <a16:creationId xmlns:a16="http://schemas.microsoft.com/office/drawing/2014/main" id="{1116FEF0-D89A-43D8-B160-04E86A39F6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8" name="Freeform: Shape 277">
              <a:extLst>
                <a:ext uri="{FF2B5EF4-FFF2-40B4-BE49-F238E27FC236}">
                  <a16:creationId xmlns:a16="http://schemas.microsoft.com/office/drawing/2014/main" id="{517D6EEA-1BB1-4EC1-87B7-2CAFBE348A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79" name="Freeform: Shape 278">
              <a:extLst>
                <a:ext uri="{FF2B5EF4-FFF2-40B4-BE49-F238E27FC236}">
                  <a16:creationId xmlns:a16="http://schemas.microsoft.com/office/drawing/2014/main" id="{2EBD1224-D8F1-4976-BE1F-B4ABB071AD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0" name="Freeform: Shape 279">
              <a:extLst>
                <a:ext uri="{FF2B5EF4-FFF2-40B4-BE49-F238E27FC236}">
                  <a16:creationId xmlns:a16="http://schemas.microsoft.com/office/drawing/2014/main" id="{DEBB9B87-CACC-4819-BEFA-C8A0C1AF2A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71817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1" name="Freeform: Shape 280">
              <a:extLst>
                <a:ext uri="{FF2B5EF4-FFF2-40B4-BE49-F238E27FC236}">
                  <a16:creationId xmlns:a16="http://schemas.microsoft.com/office/drawing/2014/main" id="{5259DF1F-DEAD-492D-AFEE-BA7BB1A7E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2" name="Freeform: Shape 281">
              <a:extLst>
                <a:ext uri="{FF2B5EF4-FFF2-40B4-BE49-F238E27FC236}">
                  <a16:creationId xmlns:a16="http://schemas.microsoft.com/office/drawing/2014/main" id="{D3573A36-F1A6-4532-829C-AE49B7CE2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71817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83" name="Freeform: Shape 282">
              <a:extLst>
                <a:ext uri="{FF2B5EF4-FFF2-40B4-BE49-F238E27FC236}">
                  <a16:creationId xmlns:a16="http://schemas.microsoft.com/office/drawing/2014/main" id="{F1A8D26A-350C-45FE-AA87-4AC5C0568B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4" name="Freeform: Shape 283">
              <a:extLst>
                <a:ext uri="{FF2B5EF4-FFF2-40B4-BE49-F238E27FC236}">
                  <a16:creationId xmlns:a16="http://schemas.microsoft.com/office/drawing/2014/main" id="{5044A982-3E0F-4D17-9104-27E2D2D2F4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71817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85" name="Freeform: Shape 284">
              <a:extLst>
                <a:ext uri="{FF2B5EF4-FFF2-40B4-BE49-F238E27FC236}">
                  <a16:creationId xmlns:a16="http://schemas.microsoft.com/office/drawing/2014/main" id="{68EB580A-7544-41A1-AE10-5C52B00FB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71817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6" name="Freeform: Shape 285">
              <a:extLst>
                <a:ext uri="{FF2B5EF4-FFF2-40B4-BE49-F238E27FC236}">
                  <a16:creationId xmlns:a16="http://schemas.microsoft.com/office/drawing/2014/main" id="{65DBF4F2-4158-4DA7-AF14-7F9DDF07BF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2" y="377741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87" name="Freeform: Shape 286">
              <a:extLst>
                <a:ext uri="{FF2B5EF4-FFF2-40B4-BE49-F238E27FC236}">
                  <a16:creationId xmlns:a16="http://schemas.microsoft.com/office/drawing/2014/main" id="{F43513B1-0D48-4482-AA4E-2046DE5854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2" y="377741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88" name="Freeform: Shape 287">
              <a:extLst>
                <a:ext uri="{FF2B5EF4-FFF2-40B4-BE49-F238E27FC236}">
                  <a16:creationId xmlns:a16="http://schemas.microsoft.com/office/drawing/2014/main" id="{AC04BF60-8F64-4663-A8B4-D8BC1943B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8" y="3777419"/>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89" name="Freeform: Shape 288">
              <a:extLst>
                <a:ext uri="{FF2B5EF4-FFF2-40B4-BE49-F238E27FC236}">
                  <a16:creationId xmlns:a16="http://schemas.microsoft.com/office/drawing/2014/main" id="{1B9A4999-4058-4260-B3D7-A8B6C1361B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4" y="3777383"/>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90" name="Freeform: Shape 289">
              <a:extLst>
                <a:ext uri="{FF2B5EF4-FFF2-40B4-BE49-F238E27FC236}">
                  <a16:creationId xmlns:a16="http://schemas.microsoft.com/office/drawing/2014/main" id="{99FCBE72-DC7B-42FD-B59A-E1714802EA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7" y="37774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91" name="Freeform: Shape 290">
              <a:extLst>
                <a:ext uri="{FF2B5EF4-FFF2-40B4-BE49-F238E27FC236}">
                  <a16:creationId xmlns:a16="http://schemas.microsoft.com/office/drawing/2014/main" id="{2FC3A23A-4EDB-4DD4-B293-746E0255AD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sp>
        <p:nvSpPr>
          <p:cNvPr id="204" name="İçerik Yer Tutucusu 2"/>
          <p:cNvSpPr>
            <a:spLocks noGrp="1"/>
          </p:cNvSpPr>
          <p:nvPr>
            <p:ph idx="1"/>
          </p:nvPr>
        </p:nvSpPr>
        <p:spPr>
          <a:xfrm>
            <a:off x="6477270" y="1958550"/>
            <a:ext cx="4974771" cy="3810301"/>
          </a:xfrm>
        </p:spPr>
        <p:txBody>
          <a:bodyPr anchor="t">
            <a:normAutofit/>
          </a:bodyPr>
          <a:lstStyle/>
          <a:p>
            <a:pPr marL="0" indent="0">
              <a:buNone/>
            </a:pPr>
            <a:endParaRPr lang="tr-TR" sz="2600">
              <a:solidFill>
                <a:schemeClr val="bg1"/>
              </a:solidFill>
            </a:endParaRPr>
          </a:p>
          <a:p>
            <a:pPr marL="0" indent="0">
              <a:buNone/>
            </a:pPr>
            <a:endParaRPr lang="tr-TR" sz="2600">
              <a:solidFill>
                <a:schemeClr val="bg1"/>
              </a:solidFill>
            </a:endParaRPr>
          </a:p>
          <a:p>
            <a:pPr marL="0" indent="0">
              <a:buNone/>
            </a:pPr>
            <a:r>
              <a:rPr lang="tr-TR" sz="2600" b="1">
                <a:solidFill>
                  <a:schemeClr val="bg1"/>
                </a:solidFill>
                <a:latin typeface="Bookman Old Style" panose="02050604050505020204" pitchFamily="18" charset="0"/>
              </a:rPr>
              <a:t>TOPLANTIYA KATILIMINIZ İÇİN TEŞEKKÜR EDERİZ.</a:t>
            </a:r>
          </a:p>
          <a:p>
            <a:pPr marL="0" indent="0">
              <a:buNone/>
            </a:pPr>
            <a:endParaRPr lang="tr-TR" sz="2600">
              <a:solidFill>
                <a:schemeClr val="bg1"/>
              </a:solidFill>
              <a:latin typeface="Bookman Old Style" panose="02050604050505020204" pitchFamily="18" charset="0"/>
            </a:endParaRPr>
          </a:p>
          <a:p>
            <a:pPr marL="0" indent="0">
              <a:buNone/>
            </a:pPr>
            <a:endParaRPr lang="tr-TR" sz="2600">
              <a:solidFill>
                <a:schemeClr val="bg1"/>
              </a:solidFill>
              <a:latin typeface="Bookman Old Style" panose="02050604050505020204" pitchFamily="18" charset="0"/>
            </a:endParaRPr>
          </a:p>
          <a:p>
            <a:pPr marL="0" indent="0">
              <a:buNone/>
            </a:pPr>
            <a:r>
              <a:rPr lang="tr-TR" sz="2600">
                <a:solidFill>
                  <a:schemeClr val="bg1"/>
                </a:solidFill>
                <a:latin typeface="Bookman Old Style" panose="02050604050505020204" pitchFamily="18" charset="0"/>
              </a:rPr>
              <a:t>KALİTE KOORDİNATÖRLÜĞÜ</a:t>
            </a:r>
          </a:p>
        </p:txBody>
      </p:sp>
    </p:spTree>
    <p:extLst>
      <p:ext uri="{BB962C8B-B14F-4D97-AF65-F5344CB8AC3E}">
        <p14:creationId xmlns:p14="http://schemas.microsoft.com/office/powerpoint/2010/main" val="3767982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A3E3CA-B194-44CE-BA47-A45F1F1DBBF5}"/>
              </a:ext>
            </a:extLst>
          </p:cNvPr>
          <p:cNvSpPr>
            <a:spLocks noGrp="1"/>
          </p:cNvSpPr>
          <p:nvPr>
            <p:ph type="title"/>
          </p:nvPr>
        </p:nvSpPr>
        <p:spPr/>
        <p:txBody>
          <a:bodyPr>
            <a:normAutofit/>
          </a:bodyPr>
          <a:lstStyle/>
          <a:p>
            <a:pPr algn="ctr"/>
            <a:r>
              <a:rPr lang="tr-TR" sz="2800" dirty="0">
                <a:solidFill>
                  <a:schemeClr val="bg1"/>
                </a:solidFill>
                <a:latin typeface="Bookman Old Style" panose="02050604050505020204" pitchFamily="18" charset="0"/>
              </a:rPr>
              <a:t>https://qr.cumhuriyet.edu.tr/4ekmks</a:t>
            </a:r>
          </a:p>
        </p:txBody>
      </p:sp>
      <p:pic>
        <p:nvPicPr>
          <p:cNvPr id="6" name="İçerik Yer Tutucusu 5">
            <a:extLst>
              <a:ext uri="{FF2B5EF4-FFF2-40B4-BE49-F238E27FC236}">
                <a16:creationId xmlns:a16="http://schemas.microsoft.com/office/drawing/2014/main" id="{2002EECD-1A19-4FA6-950A-610AC33610E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94136" y="1690688"/>
            <a:ext cx="4003727" cy="4351338"/>
          </a:xfrm>
        </p:spPr>
      </p:pic>
    </p:spTree>
    <p:extLst>
      <p:ext uri="{BB962C8B-B14F-4D97-AF65-F5344CB8AC3E}">
        <p14:creationId xmlns:p14="http://schemas.microsoft.com/office/powerpoint/2010/main" val="1787404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0" y="-252664"/>
            <a:ext cx="11632787" cy="6612557"/>
          </a:xfrm>
          <a:prstGeom prst="rect">
            <a:avLst/>
          </a:prstGeom>
        </p:spPr>
      </p:pic>
    </p:spTree>
    <p:extLst>
      <p:ext uri="{BB962C8B-B14F-4D97-AF65-F5344CB8AC3E}">
        <p14:creationId xmlns:p14="http://schemas.microsoft.com/office/powerpoint/2010/main" val="3018772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89B7BFD-8F45-4093-AD9C-91B15B050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F95919CA-4568-4F54-A2C0-2B54BD78A3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479558"/>
            <a:ext cx="1861854" cy="717514"/>
            <a:chOff x="0" y="1479558"/>
            <a:chExt cx="1861854" cy="717514"/>
          </a:xfrm>
          <a:solidFill>
            <a:schemeClr val="bg1"/>
          </a:solidFill>
        </p:grpSpPr>
        <p:sp>
          <p:nvSpPr>
            <p:cNvPr id="13" name="Freeform: Shape 12">
              <a:extLst>
                <a:ext uri="{FF2B5EF4-FFF2-40B4-BE49-F238E27FC236}">
                  <a16:creationId xmlns:a16="http://schemas.microsoft.com/office/drawing/2014/main" id="{E16C8D8F-10E9-4498-ABDB-0F923F8B68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147955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43" name="Freeform: Shape 13">
              <a:extLst>
                <a:ext uri="{FF2B5EF4-FFF2-40B4-BE49-F238E27FC236}">
                  <a16:creationId xmlns:a16="http://schemas.microsoft.com/office/drawing/2014/main" id="{1E5A83E3-8A11-4492-BB6E-F5F2240316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19192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a:p>
          </p:txBody>
        </p:sp>
      </p:grpSp>
      <p:sp>
        <p:nvSpPr>
          <p:cNvPr id="44" name="Freeform: Shape 15">
            <a:extLst>
              <a:ext uri="{FF2B5EF4-FFF2-40B4-BE49-F238E27FC236}">
                <a16:creationId xmlns:a16="http://schemas.microsoft.com/office/drawing/2014/main" id="{498F8FF6-43B4-494A-AF8F-123A4983E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0308" y="-1"/>
            <a:ext cx="5444906" cy="5183161"/>
          </a:xfrm>
          <a:custGeom>
            <a:avLst/>
            <a:gdLst>
              <a:gd name="connsiteX0" fmla="*/ 1825048 w 6355652"/>
              <a:gd name="connsiteY0" fmla="*/ 0 h 6050127"/>
              <a:gd name="connsiteX1" fmla="*/ 4530604 w 6355652"/>
              <a:gd name="connsiteY1" fmla="*/ 0 h 6050127"/>
              <a:gd name="connsiteX2" fmla="*/ 4692567 w 6355652"/>
              <a:gd name="connsiteY2" fmla="*/ 78022 h 6050127"/>
              <a:gd name="connsiteX3" fmla="*/ 6355652 w 6355652"/>
              <a:gd name="connsiteY3" fmla="*/ 2872301 h 6050127"/>
              <a:gd name="connsiteX4" fmla="*/ 3177826 w 6355652"/>
              <a:gd name="connsiteY4" fmla="*/ 6050127 h 6050127"/>
              <a:gd name="connsiteX5" fmla="*/ 0 w 6355652"/>
              <a:gd name="connsiteY5" fmla="*/ 2872301 h 6050127"/>
              <a:gd name="connsiteX6" fmla="*/ 1663086 w 6355652"/>
              <a:gd name="connsiteY6" fmla="*/ 78022 h 60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5652" h="6050127">
                <a:moveTo>
                  <a:pt x="1825048" y="0"/>
                </a:moveTo>
                <a:lnTo>
                  <a:pt x="4530604" y="0"/>
                </a:lnTo>
                <a:lnTo>
                  <a:pt x="4692567" y="78022"/>
                </a:lnTo>
                <a:cubicBezTo>
                  <a:pt x="5683175" y="616152"/>
                  <a:pt x="6355652" y="1665694"/>
                  <a:pt x="6355652" y="2872301"/>
                </a:cubicBezTo>
                <a:cubicBezTo>
                  <a:pt x="6355652" y="4627366"/>
                  <a:pt x="4932891" y="6050127"/>
                  <a:pt x="3177826" y="6050127"/>
                </a:cubicBezTo>
                <a:cubicBezTo>
                  <a:pt x="1422761" y="6050127"/>
                  <a:pt x="0" y="4627366"/>
                  <a:pt x="0" y="2872301"/>
                </a:cubicBezTo>
                <a:cubicBezTo>
                  <a:pt x="0" y="1665694"/>
                  <a:pt x="672477" y="616152"/>
                  <a:pt x="1663086" y="78022"/>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17">
            <a:extLst>
              <a:ext uri="{FF2B5EF4-FFF2-40B4-BE49-F238E27FC236}">
                <a16:creationId xmlns:a16="http://schemas.microsoft.com/office/drawing/2014/main" id="{CF85B11F-FA15-48B8-BF04-463A37544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9300" y="0"/>
            <a:ext cx="5444906" cy="5161894"/>
          </a:xfrm>
          <a:custGeom>
            <a:avLst/>
            <a:gdLst>
              <a:gd name="connsiteX0" fmla="*/ 1825048 w 6355652"/>
              <a:gd name="connsiteY0" fmla="*/ 0 h 6050127"/>
              <a:gd name="connsiteX1" fmla="*/ 4530604 w 6355652"/>
              <a:gd name="connsiteY1" fmla="*/ 0 h 6050127"/>
              <a:gd name="connsiteX2" fmla="*/ 4692567 w 6355652"/>
              <a:gd name="connsiteY2" fmla="*/ 78022 h 6050127"/>
              <a:gd name="connsiteX3" fmla="*/ 6355652 w 6355652"/>
              <a:gd name="connsiteY3" fmla="*/ 2872301 h 6050127"/>
              <a:gd name="connsiteX4" fmla="*/ 3177826 w 6355652"/>
              <a:gd name="connsiteY4" fmla="*/ 6050127 h 6050127"/>
              <a:gd name="connsiteX5" fmla="*/ 0 w 6355652"/>
              <a:gd name="connsiteY5" fmla="*/ 2872301 h 6050127"/>
              <a:gd name="connsiteX6" fmla="*/ 1663086 w 6355652"/>
              <a:gd name="connsiteY6" fmla="*/ 78022 h 60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5652" h="6050127">
                <a:moveTo>
                  <a:pt x="1825048" y="0"/>
                </a:moveTo>
                <a:lnTo>
                  <a:pt x="4530604" y="0"/>
                </a:lnTo>
                <a:lnTo>
                  <a:pt x="4692567" y="78022"/>
                </a:lnTo>
                <a:cubicBezTo>
                  <a:pt x="5683175" y="616152"/>
                  <a:pt x="6355652" y="1665694"/>
                  <a:pt x="6355652" y="2872301"/>
                </a:cubicBezTo>
                <a:cubicBezTo>
                  <a:pt x="6355652" y="4627366"/>
                  <a:pt x="4932891" y="6050127"/>
                  <a:pt x="3177826" y="6050127"/>
                </a:cubicBezTo>
                <a:cubicBezTo>
                  <a:pt x="1422761" y="6050127"/>
                  <a:pt x="0" y="4627366"/>
                  <a:pt x="0" y="2872301"/>
                </a:cubicBezTo>
                <a:cubicBezTo>
                  <a:pt x="0" y="1665694"/>
                  <a:pt x="672477" y="616152"/>
                  <a:pt x="1663086" y="78022"/>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19">
            <a:extLst>
              <a:ext uri="{FF2B5EF4-FFF2-40B4-BE49-F238E27FC236}">
                <a16:creationId xmlns:a16="http://schemas.microsoft.com/office/drawing/2014/main" id="{5AFEC601-A132-47EE-B0C2-B38ACD9FC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016" y="0"/>
            <a:ext cx="5444905" cy="5046819"/>
          </a:xfrm>
          <a:custGeom>
            <a:avLst/>
            <a:gdLst>
              <a:gd name="connsiteX0" fmla="*/ 1529549 w 6355652"/>
              <a:gd name="connsiteY0" fmla="*/ 0 h 5890980"/>
              <a:gd name="connsiteX1" fmla="*/ 4826104 w 6355652"/>
              <a:gd name="connsiteY1" fmla="*/ 0 h 5890980"/>
              <a:gd name="connsiteX2" fmla="*/ 4954579 w 6355652"/>
              <a:gd name="connsiteY2" fmla="*/ 78051 h 5890980"/>
              <a:gd name="connsiteX3" fmla="*/ 6355652 w 6355652"/>
              <a:gd name="connsiteY3" fmla="*/ 2713154 h 5890980"/>
              <a:gd name="connsiteX4" fmla="*/ 3177826 w 6355652"/>
              <a:gd name="connsiteY4" fmla="*/ 5890980 h 5890980"/>
              <a:gd name="connsiteX5" fmla="*/ 0 w 6355652"/>
              <a:gd name="connsiteY5" fmla="*/ 2713154 h 5890980"/>
              <a:gd name="connsiteX6" fmla="*/ 1401073 w 6355652"/>
              <a:gd name="connsiteY6" fmla="*/ 78051 h 5890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5652" h="5890980">
                <a:moveTo>
                  <a:pt x="1529549" y="0"/>
                </a:moveTo>
                <a:lnTo>
                  <a:pt x="4826104" y="0"/>
                </a:lnTo>
                <a:lnTo>
                  <a:pt x="4954579" y="78051"/>
                </a:lnTo>
                <a:cubicBezTo>
                  <a:pt x="5799886" y="649129"/>
                  <a:pt x="6355652" y="1616239"/>
                  <a:pt x="6355652" y="2713154"/>
                </a:cubicBezTo>
                <a:cubicBezTo>
                  <a:pt x="6355652" y="4468219"/>
                  <a:pt x="4932891" y="5890980"/>
                  <a:pt x="3177826" y="5890980"/>
                </a:cubicBezTo>
                <a:cubicBezTo>
                  <a:pt x="1422761" y="5890980"/>
                  <a:pt x="0" y="4468219"/>
                  <a:pt x="0" y="2713154"/>
                </a:cubicBezTo>
                <a:cubicBezTo>
                  <a:pt x="0" y="1616239"/>
                  <a:pt x="555766" y="649129"/>
                  <a:pt x="1401073" y="78051"/>
                </a:cubicBezTo>
                <a:close/>
              </a:path>
            </a:pathLst>
          </a:cu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nvan 1"/>
          <p:cNvSpPr>
            <a:spLocks noGrp="1"/>
          </p:cNvSpPr>
          <p:nvPr>
            <p:ph type="ctrTitle"/>
          </p:nvPr>
        </p:nvSpPr>
        <p:spPr>
          <a:xfrm>
            <a:off x="1287414" y="476435"/>
            <a:ext cx="4403701" cy="2885715"/>
          </a:xfrm>
        </p:spPr>
        <p:txBody>
          <a:bodyPr>
            <a:normAutofit/>
          </a:bodyPr>
          <a:lstStyle/>
          <a:p>
            <a:r>
              <a:rPr lang="tr-TR" sz="5400">
                <a:solidFill>
                  <a:schemeClr val="bg1"/>
                </a:solidFill>
              </a:rPr>
              <a:t>ARAŞTIRMA</a:t>
            </a:r>
            <a:br>
              <a:rPr lang="tr-TR" sz="5400">
                <a:solidFill>
                  <a:schemeClr val="bg1"/>
                </a:solidFill>
              </a:rPr>
            </a:br>
            <a:r>
              <a:rPr lang="tr-TR" sz="5400">
                <a:solidFill>
                  <a:schemeClr val="bg1"/>
                </a:solidFill>
              </a:rPr>
              <a:t>VE</a:t>
            </a:r>
            <a:br>
              <a:rPr lang="tr-TR" sz="5400">
                <a:solidFill>
                  <a:schemeClr val="bg1"/>
                </a:solidFill>
              </a:rPr>
            </a:br>
            <a:r>
              <a:rPr lang="tr-TR" sz="5400">
                <a:solidFill>
                  <a:schemeClr val="bg1"/>
                </a:solidFill>
              </a:rPr>
              <a:t>GELİŞTİRME</a:t>
            </a:r>
          </a:p>
        </p:txBody>
      </p:sp>
      <p:sp>
        <p:nvSpPr>
          <p:cNvPr id="47" name="Graphic 212">
            <a:extLst>
              <a:ext uri="{FF2B5EF4-FFF2-40B4-BE49-F238E27FC236}">
                <a16:creationId xmlns:a16="http://schemas.microsoft.com/office/drawing/2014/main" id="{279CAF82-0ECF-42BE-8F37-F71941E5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49933" y="1550555"/>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48" name="Graphic 212">
            <a:extLst>
              <a:ext uri="{FF2B5EF4-FFF2-40B4-BE49-F238E27FC236}">
                <a16:creationId xmlns:a16="http://schemas.microsoft.com/office/drawing/2014/main" id="{BB90F3FC-186F-4608-93AA-7EE24F682E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49933" y="1550555"/>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pic>
        <p:nvPicPr>
          <p:cNvPr id="5" name="Resim 4"/>
          <p:cNvPicPr>
            <a:picLocks noChangeAspect="1"/>
          </p:cNvPicPr>
          <p:nvPr/>
        </p:nvPicPr>
        <p:blipFill rotWithShape="1">
          <a:blip r:embed="rId2" cstate="print">
            <a:extLst>
              <a:ext uri="{28A0092B-C50C-407E-A947-70E740481C1C}">
                <a14:useLocalDpi xmlns:a14="http://schemas.microsoft.com/office/drawing/2010/main" val="0"/>
              </a:ext>
            </a:extLst>
          </a:blip>
          <a:srcRect r="1" b="11979"/>
          <a:stretch/>
        </p:blipFill>
        <p:spPr>
          <a:xfrm>
            <a:off x="8610600" y="10"/>
            <a:ext cx="3177536" cy="2647064"/>
          </a:xfrm>
          <a:custGeom>
            <a:avLst/>
            <a:gdLst/>
            <a:ahLst/>
            <a:cxnLst/>
            <a:rect l="l" t="t" r="r" b="b"/>
            <a:pathLst>
              <a:path w="3177536" h="2647074">
                <a:moveTo>
                  <a:pt x="406152" y="0"/>
                </a:moveTo>
                <a:lnTo>
                  <a:pt x="2771384" y="0"/>
                </a:lnTo>
                <a:lnTo>
                  <a:pt x="2814739" y="47702"/>
                </a:lnTo>
                <a:cubicBezTo>
                  <a:pt x="3041386" y="322335"/>
                  <a:pt x="3177536" y="674421"/>
                  <a:pt x="3177536" y="1058306"/>
                </a:cubicBezTo>
                <a:cubicBezTo>
                  <a:pt x="3177536" y="1935759"/>
                  <a:pt x="2466220" y="2647074"/>
                  <a:pt x="1588768" y="2647074"/>
                </a:cubicBezTo>
                <a:cubicBezTo>
                  <a:pt x="711315" y="2647074"/>
                  <a:pt x="0" y="1935759"/>
                  <a:pt x="0" y="1058306"/>
                </a:cubicBezTo>
                <a:cubicBezTo>
                  <a:pt x="0" y="674421"/>
                  <a:pt x="136150" y="322335"/>
                  <a:pt x="362797" y="47702"/>
                </a:cubicBezTo>
                <a:close/>
              </a:path>
            </a:pathLst>
          </a:custGeom>
        </p:spPr>
      </p:pic>
      <p:pic>
        <p:nvPicPr>
          <p:cNvPr id="4" name="Resim 3"/>
          <p:cNvPicPr>
            <a:picLocks noChangeAspect="1"/>
          </p:cNvPicPr>
          <p:nvPr/>
        </p:nvPicPr>
        <p:blipFill rotWithShape="1">
          <a:blip r:embed="rId3" cstate="print">
            <a:extLst>
              <a:ext uri="{28A0092B-C50C-407E-A947-70E740481C1C}">
                <a14:useLocalDpi xmlns:a14="http://schemas.microsoft.com/office/drawing/2010/main" val="0"/>
              </a:ext>
            </a:extLst>
          </a:blip>
          <a:srcRect t="650" r="1" b="2349"/>
          <a:stretch/>
        </p:blipFill>
        <p:spPr>
          <a:xfrm>
            <a:off x="6884946" y="3122839"/>
            <a:ext cx="3923269" cy="3735161"/>
          </a:xfrm>
          <a:custGeom>
            <a:avLst/>
            <a:gdLst/>
            <a:ahLst/>
            <a:cxnLst/>
            <a:rect l="l" t="t" r="r" b="b"/>
            <a:pathLst>
              <a:path w="4773089" h="4544235">
                <a:moveTo>
                  <a:pt x="2386544" y="0"/>
                </a:moveTo>
                <a:cubicBezTo>
                  <a:pt x="3704596" y="0"/>
                  <a:pt x="4773089" y="1068494"/>
                  <a:pt x="4773089" y="2386545"/>
                </a:cubicBezTo>
                <a:cubicBezTo>
                  <a:pt x="4773089" y="3292705"/>
                  <a:pt x="4268059" y="4080910"/>
                  <a:pt x="3524113" y="4485046"/>
                </a:cubicBezTo>
                <a:lnTo>
                  <a:pt x="3401244" y="4544235"/>
                </a:lnTo>
                <a:lnTo>
                  <a:pt x="1371845" y="4544235"/>
                </a:lnTo>
                <a:lnTo>
                  <a:pt x="1248976" y="4485046"/>
                </a:lnTo>
                <a:cubicBezTo>
                  <a:pt x="505030" y="4080910"/>
                  <a:pt x="0" y="3292705"/>
                  <a:pt x="0" y="2386545"/>
                </a:cubicBezTo>
                <a:cubicBezTo>
                  <a:pt x="0" y="1068494"/>
                  <a:pt x="1068494" y="0"/>
                  <a:pt x="2386544" y="0"/>
                </a:cubicBezTo>
                <a:close/>
              </a:path>
            </a:pathLst>
          </a:custGeom>
        </p:spPr>
      </p:pic>
      <p:grpSp>
        <p:nvGrpSpPr>
          <p:cNvPr id="49" name="Graphic 185">
            <a:extLst>
              <a:ext uri="{FF2B5EF4-FFF2-40B4-BE49-F238E27FC236}">
                <a16:creationId xmlns:a16="http://schemas.microsoft.com/office/drawing/2014/main" id="{FB9739EB-7F66-433D-841F-AB3CD18700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549330" y="2740963"/>
            <a:ext cx="1054466" cy="469689"/>
            <a:chOff x="9841624" y="4115729"/>
            <a:chExt cx="602169" cy="268223"/>
          </a:xfrm>
          <a:solidFill>
            <a:schemeClr val="bg1"/>
          </a:solidFill>
        </p:grpSpPr>
        <p:sp>
          <p:nvSpPr>
            <p:cNvPr id="27" name="Freeform: Shape 26">
              <a:extLst>
                <a:ext uri="{FF2B5EF4-FFF2-40B4-BE49-F238E27FC236}">
                  <a16:creationId xmlns:a16="http://schemas.microsoft.com/office/drawing/2014/main" id="{104F2BBD-A005-4DCB-9566-F2351050B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0" name="Freeform: Shape 27">
              <a:extLst>
                <a:ext uri="{FF2B5EF4-FFF2-40B4-BE49-F238E27FC236}">
                  <a16:creationId xmlns:a16="http://schemas.microsoft.com/office/drawing/2014/main" id="{8B00DEC7-198B-49D1-98FD-018F3ECFC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F14DFC82-B3B3-468E-91B3-1302CFC68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1" name="Freeform: Shape 29">
              <a:extLst>
                <a:ext uri="{FF2B5EF4-FFF2-40B4-BE49-F238E27FC236}">
                  <a16:creationId xmlns:a16="http://schemas.microsoft.com/office/drawing/2014/main" id="{D3250EFE-214E-4B8E-AF96-036A514FF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2" name="Freeform: Shape 30">
              <a:extLst>
                <a:ext uri="{FF2B5EF4-FFF2-40B4-BE49-F238E27FC236}">
                  <a16:creationId xmlns:a16="http://schemas.microsoft.com/office/drawing/2014/main" id="{AD058EBE-D4A5-4C43-B170-6A451F87A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dirty="0"/>
            </a:p>
          </p:txBody>
        </p:sp>
      </p:grpSp>
      <p:sp>
        <p:nvSpPr>
          <p:cNvPr id="53" name="Oval 32">
            <a:extLst>
              <a:ext uri="{FF2B5EF4-FFF2-40B4-BE49-F238E27FC236}">
                <a16:creationId xmlns:a16="http://schemas.microsoft.com/office/drawing/2014/main" id="{033BC44A-0661-43B4-9C14-FD5963C226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7710" y="5195363"/>
            <a:ext cx="319941" cy="319941"/>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Oval 34">
            <a:extLst>
              <a:ext uri="{FF2B5EF4-FFF2-40B4-BE49-F238E27FC236}">
                <a16:creationId xmlns:a16="http://schemas.microsoft.com/office/drawing/2014/main" id="{13811CB9-0334-4316-8B54-711C0F3BE6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7710" y="5195363"/>
            <a:ext cx="319941" cy="31994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228819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470431" y="294069"/>
            <a:ext cx="11736248" cy="5970929"/>
          </a:xfrm>
          <a:prstGeom prst="rect">
            <a:avLst/>
          </a:prstGeom>
        </p:spPr>
      </p:pic>
    </p:spTree>
    <p:extLst>
      <p:ext uri="{BB962C8B-B14F-4D97-AF65-F5344CB8AC3E}">
        <p14:creationId xmlns:p14="http://schemas.microsoft.com/office/powerpoint/2010/main" val="2079226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Diyagram 3">
            <a:extLst>
              <a:ext uri="{FF2B5EF4-FFF2-40B4-BE49-F238E27FC236}">
                <a16:creationId xmlns:a16="http://schemas.microsoft.com/office/drawing/2014/main" id="{6A372DF1-A909-4410-8346-81E558FC970A}"/>
              </a:ext>
            </a:extLst>
          </p:cNvPr>
          <p:cNvGraphicFramePr/>
          <p:nvPr>
            <p:extLst>
              <p:ext uri="{D42A27DB-BD31-4B8C-83A1-F6EECF244321}">
                <p14:modId xmlns:p14="http://schemas.microsoft.com/office/powerpoint/2010/main" val="3321867488"/>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İçerik Yer Tutucusu 5">
            <a:extLst>
              <a:ext uri="{FF2B5EF4-FFF2-40B4-BE49-F238E27FC236}">
                <a16:creationId xmlns:a16="http://schemas.microsoft.com/office/drawing/2014/main" id="{CE71A67F-C02C-44F1-97F6-8F3114F6DDD4}"/>
              </a:ext>
            </a:extLst>
          </p:cNvPr>
          <p:cNvGraphicFramePr>
            <a:graphicFrameLocks noGrp="1"/>
          </p:cNvGraphicFramePr>
          <p:nvPr>
            <p:ph idx="1"/>
            <p:extLst>
              <p:ext uri="{D42A27DB-BD31-4B8C-83A1-F6EECF244321}">
                <p14:modId xmlns:p14="http://schemas.microsoft.com/office/powerpoint/2010/main" val="395446710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760378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Diyagram 3">
            <a:extLst>
              <a:ext uri="{FF2B5EF4-FFF2-40B4-BE49-F238E27FC236}">
                <a16:creationId xmlns:a16="http://schemas.microsoft.com/office/drawing/2014/main" id="{34586B1B-C1FC-44DE-B3D0-B685A377714C}"/>
              </a:ext>
            </a:extLst>
          </p:cNvPr>
          <p:cNvGraphicFramePr/>
          <p:nvPr>
            <p:extLst>
              <p:ext uri="{D42A27DB-BD31-4B8C-83A1-F6EECF244321}">
                <p14:modId xmlns:p14="http://schemas.microsoft.com/office/powerpoint/2010/main" val="1262300858"/>
              </p:ext>
            </p:extLst>
          </p:nvPr>
        </p:nvGraphicFramePr>
        <p:xfrm>
          <a:off x="838200" y="365125"/>
          <a:ext cx="10515600" cy="11267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İçerik Yer Tutucusu 4">
            <a:extLst>
              <a:ext uri="{FF2B5EF4-FFF2-40B4-BE49-F238E27FC236}">
                <a16:creationId xmlns:a16="http://schemas.microsoft.com/office/drawing/2014/main" id="{F71B7CB5-C617-4A58-AAD2-F5ED5EF70CC3}"/>
              </a:ext>
            </a:extLst>
          </p:cNvPr>
          <p:cNvGraphicFramePr>
            <a:graphicFrameLocks noGrp="1"/>
          </p:cNvGraphicFramePr>
          <p:nvPr>
            <p:ph idx="1"/>
            <p:extLst>
              <p:ext uri="{D42A27DB-BD31-4B8C-83A1-F6EECF244321}">
                <p14:modId xmlns:p14="http://schemas.microsoft.com/office/powerpoint/2010/main" val="3714347741"/>
              </p:ext>
            </p:extLst>
          </p:nvPr>
        </p:nvGraphicFramePr>
        <p:xfrm>
          <a:off x="838200" y="1825625"/>
          <a:ext cx="10635114" cy="466725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978878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Diyagram 3">
            <a:extLst>
              <a:ext uri="{FF2B5EF4-FFF2-40B4-BE49-F238E27FC236}">
                <a16:creationId xmlns:a16="http://schemas.microsoft.com/office/drawing/2014/main" id="{A02132EB-B241-49E8-BD4F-7B04AB7165D4}"/>
              </a:ext>
            </a:extLst>
          </p:cNvPr>
          <p:cNvGraphicFramePr/>
          <p:nvPr>
            <p:extLst>
              <p:ext uri="{D42A27DB-BD31-4B8C-83A1-F6EECF244321}">
                <p14:modId xmlns:p14="http://schemas.microsoft.com/office/powerpoint/2010/main" val="1992619661"/>
              </p:ext>
            </p:extLst>
          </p:nvPr>
        </p:nvGraphicFramePr>
        <p:xfrm>
          <a:off x="838200" y="430511"/>
          <a:ext cx="10940322" cy="8303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İçerik Yer Tutucusu 4">
            <a:extLst>
              <a:ext uri="{FF2B5EF4-FFF2-40B4-BE49-F238E27FC236}">
                <a16:creationId xmlns:a16="http://schemas.microsoft.com/office/drawing/2014/main" id="{4C24A9D5-87E1-4C2C-851A-2379223782A3}"/>
              </a:ext>
            </a:extLst>
          </p:cNvPr>
          <p:cNvGraphicFramePr>
            <a:graphicFrameLocks noGrp="1"/>
          </p:cNvGraphicFramePr>
          <p:nvPr>
            <p:ph idx="1"/>
            <p:extLst>
              <p:ext uri="{D42A27DB-BD31-4B8C-83A1-F6EECF244321}">
                <p14:modId xmlns:p14="http://schemas.microsoft.com/office/powerpoint/2010/main" val="2521006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387638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Diyagram 4">
            <a:extLst>
              <a:ext uri="{FF2B5EF4-FFF2-40B4-BE49-F238E27FC236}">
                <a16:creationId xmlns:a16="http://schemas.microsoft.com/office/drawing/2014/main" id="{A9C8EFE7-AD87-45C9-A483-74E1509D0C75}"/>
              </a:ext>
            </a:extLst>
          </p:cNvPr>
          <p:cNvGraphicFramePr/>
          <p:nvPr>
            <p:extLst>
              <p:ext uri="{D42A27DB-BD31-4B8C-83A1-F6EECF244321}">
                <p14:modId xmlns:p14="http://schemas.microsoft.com/office/powerpoint/2010/main" val="2055715681"/>
              </p:ext>
            </p:extLst>
          </p:nvPr>
        </p:nvGraphicFramePr>
        <p:xfrm>
          <a:off x="1251678" y="382385"/>
          <a:ext cx="10102122" cy="1148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İçerik Yer Tutucusu 5">
            <a:extLst>
              <a:ext uri="{FF2B5EF4-FFF2-40B4-BE49-F238E27FC236}">
                <a16:creationId xmlns:a16="http://schemas.microsoft.com/office/drawing/2014/main" id="{BF6B9437-87DB-42A4-B0B1-D86E905E41D0}"/>
              </a:ext>
            </a:extLst>
          </p:cNvPr>
          <p:cNvGraphicFramePr>
            <a:graphicFrameLocks noGrp="1"/>
          </p:cNvGraphicFramePr>
          <p:nvPr>
            <p:ph idx="1"/>
            <p:extLst>
              <p:ext uri="{D42A27DB-BD31-4B8C-83A1-F6EECF244321}">
                <p14:modId xmlns:p14="http://schemas.microsoft.com/office/powerpoint/2010/main" val="241717319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0002618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TotalTime>
  <Words>509</Words>
  <Application>Microsoft Office PowerPoint</Application>
  <PresentationFormat>Geniş ekran</PresentationFormat>
  <Paragraphs>51</Paragraphs>
  <Slides>14</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14</vt:i4>
      </vt:variant>
    </vt:vector>
  </HeadingPairs>
  <TitlesOfParts>
    <vt:vector size="21" baseType="lpstr">
      <vt:lpstr>Arial</vt:lpstr>
      <vt:lpstr>Book Antiqua</vt:lpstr>
      <vt:lpstr>Bookman Old Style</vt:lpstr>
      <vt:lpstr>Calibri</vt:lpstr>
      <vt:lpstr>Calibri Light</vt:lpstr>
      <vt:lpstr>Times New Roman</vt:lpstr>
      <vt:lpstr>Office Teması</vt:lpstr>
      <vt:lpstr> </vt:lpstr>
      <vt:lpstr>https://qr.cumhuriyet.edu.tr/4ekmks</vt:lpstr>
      <vt:lpstr>PowerPoint Sunusu</vt:lpstr>
      <vt:lpstr>ARAŞTIRMA VE GELİŞTİRME</vt:lpstr>
      <vt:lpstr>PowerPoint Sunusu</vt:lpstr>
      <vt:lpstr>PowerPoint Sunusu</vt:lpstr>
      <vt:lpstr>PowerPoint Sunusu</vt:lpstr>
      <vt:lpstr>PowerPoint Sunusu</vt:lpstr>
      <vt:lpstr>PowerPoint Sunusu</vt:lpstr>
      <vt:lpstr>PowerPoint Sunusu</vt:lpstr>
      <vt:lpstr>PowerPoint Sunusu</vt:lpstr>
      <vt:lpstr>PowerPoint Sunusu</vt:lpstr>
      <vt:lpstr>https://qr.cumhuriyet.edu.tr/4ekmks</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Bilgi İşlem Daire Başkanlığı</cp:lastModifiedBy>
  <cp:revision>19</cp:revision>
  <dcterms:created xsi:type="dcterms:W3CDTF">2022-02-15T18:33:16Z</dcterms:created>
  <dcterms:modified xsi:type="dcterms:W3CDTF">2022-02-17T05:52:00Z</dcterms:modified>
</cp:coreProperties>
</file>